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2"/>
  </p:notesMasterIdLst>
  <p:sldIdLst>
    <p:sldId id="463" r:id="rId3"/>
    <p:sldId id="474" r:id="rId4"/>
    <p:sldId id="478" r:id="rId5"/>
    <p:sldId id="424" r:id="rId6"/>
    <p:sldId id="484" r:id="rId7"/>
    <p:sldId id="491" r:id="rId8"/>
    <p:sldId id="479" r:id="rId9"/>
    <p:sldId id="483" r:id="rId10"/>
    <p:sldId id="482" r:id="rId11"/>
    <p:sldId id="425" r:id="rId12"/>
    <p:sldId id="493" r:id="rId13"/>
    <p:sldId id="427" r:id="rId14"/>
    <p:sldId id="490" r:id="rId15"/>
    <p:sldId id="481" r:id="rId16"/>
    <p:sldId id="416" r:id="rId17"/>
    <p:sldId id="488" r:id="rId18"/>
    <p:sldId id="477" r:id="rId19"/>
    <p:sldId id="489" r:id="rId20"/>
    <p:sldId id="49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B5CB11-60D8-F244-9AA1-5B1A536C5E67}" v="170" dt="2024-05-29T05:19:14.2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50"/>
    <p:restoredTop sz="74822"/>
  </p:normalViewPr>
  <p:slideViewPr>
    <p:cSldViewPr snapToGrid="0">
      <p:cViewPr varScale="1">
        <p:scale>
          <a:sx n="104" d="100"/>
          <a:sy n="104" d="100"/>
        </p:scale>
        <p:origin x="209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orgia Mori" userId="b9c2535d-2405-4de5-bcab-314c50006d75" providerId="ADAL" clId="{0BB5CB11-60D8-F244-9AA1-5B1A536C5E67}"/>
    <pc:docChg chg="undo custSel addSld delSld modSld sldOrd">
      <pc:chgData name="Giorgia Mori" userId="b9c2535d-2405-4de5-bcab-314c50006d75" providerId="ADAL" clId="{0BB5CB11-60D8-F244-9AA1-5B1A536C5E67}" dt="2024-05-29T05:21:53.483" v="1581" actId="2696"/>
      <pc:docMkLst>
        <pc:docMk/>
      </pc:docMkLst>
      <pc:sldChg chg="del">
        <pc:chgData name="Giorgia Mori" userId="b9c2535d-2405-4de5-bcab-314c50006d75" providerId="ADAL" clId="{0BB5CB11-60D8-F244-9AA1-5B1A536C5E67}" dt="2024-05-07T05:30:12.125" v="41" actId="2696"/>
        <pc:sldMkLst>
          <pc:docMk/>
          <pc:sldMk cId="0" sldId="258"/>
        </pc:sldMkLst>
      </pc:sldChg>
      <pc:sldChg chg="add del">
        <pc:chgData name="Giorgia Mori" userId="b9c2535d-2405-4de5-bcab-314c50006d75" providerId="ADAL" clId="{0BB5CB11-60D8-F244-9AA1-5B1A536C5E67}" dt="2024-05-07T07:44:28.918" v="608" actId="2696"/>
        <pc:sldMkLst>
          <pc:docMk/>
          <pc:sldMk cId="831650351" sldId="297"/>
        </pc:sldMkLst>
      </pc:sldChg>
      <pc:sldChg chg="del">
        <pc:chgData name="Giorgia Mori" userId="b9c2535d-2405-4de5-bcab-314c50006d75" providerId="ADAL" clId="{0BB5CB11-60D8-F244-9AA1-5B1A536C5E67}" dt="2024-05-07T05:30:30.207" v="46" actId="2696"/>
        <pc:sldMkLst>
          <pc:docMk/>
          <pc:sldMk cId="2915340827" sldId="310"/>
        </pc:sldMkLst>
      </pc:sldChg>
      <pc:sldChg chg="del">
        <pc:chgData name="Giorgia Mori" userId="b9c2535d-2405-4de5-bcab-314c50006d75" providerId="ADAL" clId="{0BB5CB11-60D8-F244-9AA1-5B1A536C5E67}" dt="2024-05-07T05:30:29.756" v="45" actId="2696"/>
        <pc:sldMkLst>
          <pc:docMk/>
          <pc:sldMk cId="3456622417" sldId="414"/>
        </pc:sldMkLst>
      </pc:sldChg>
      <pc:sldChg chg="addSp delSp modSp add mod ord modNotesTx">
        <pc:chgData name="Giorgia Mori" userId="b9c2535d-2405-4de5-bcab-314c50006d75" providerId="ADAL" clId="{0BB5CB11-60D8-F244-9AA1-5B1A536C5E67}" dt="2024-05-08T01:51:56.632" v="813" actId="20577"/>
        <pc:sldMkLst>
          <pc:docMk/>
          <pc:sldMk cId="45786628" sldId="416"/>
        </pc:sldMkLst>
        <pc:spChg chg="add del mod">
          <ac:chgData name="Giorgia Mori" userId="b9c2535d-2405-4de5-bcab-314c50006d75" providerId="ADAL" clId="{0BB5CB11-60D8-F244-9AA1-5B1A536C5E67}" dt="2024-05-07T07:39:54.093" v="559" actId="1076"/>
          <ac:spMkLst>
            <pc:docMk/>
            <pc:sldMk cId="45786628" sldId="416"/>
            <ac:spMk id="2" creationId="{8AF478A9-C1BC-545B-DCD6-2336AA54A9B8}"/>
          </ac:spMkLst>
        </pc:spChg>
        <pc:picChg chg="add del">
          <ac:chgData name="Giorgia Mori" userId="b9c2535d-2405-4de5-bcab-314c50006d75" providerId="ADAL" clId="{0BB5CB11-60D8-F244-9AA1-5B1A536C5E67}" dt="2024-05-07T07:39:54.927" v="560" actId="478"/>
          <ac:picMkLst>
            <pc:docMk/>
            <pc:sldMk cId="45786628" sldId="416"/>
            <ac:picMk id="2052" creationId="{7ECEEE07-302A-C202-4C62-3F876AED0D6D}"/>
          </ac:picMkLst>
        </pc:picChg>
      </pc:sldChg>
      <pc:sldChg chg="addSp delSp modSp del mod modShow">
        <pc:chgData name="Giorgia Mori" userId="b9c2535d-2405-4de5-bcab-314c50006d75" providerId="ADAL" clId="{0BB5CB11-60D8-F244-9AA1-5B1A536C5E67}" dt="2024-05-14T08:26:23.289" v="1059" actId="2696"/>
        <pc:sldMkLst>
          <pc:docMk/>
          <pc:sldMk cId="1800459148" sldId="423"/>
        </pc:sldMkLst>
        <pc:spChg chg="mod">
          <ac:chgData name="Giorgia Mori" userId="b9c2535d-2405-4de5-bcab-314c50006d75" providerId="ADAL" clId="{0BB5CB11-60D8-F244-9AA1-5B1A536C5E67}" dt="2024-05-07T07:44:18.067" v="607" actId="2711"/>
          <ac:spMkLst>
            <pc:docMk/>
            <pc:sldMk cId="1800459148" sldId="423"/>
            <ac:spMk id="2" creationId="{9BC353E3-BD5D-AE49-23BE-82B24AFD8568}"/>
          </ac:spMkLst>
        </pc:spChg>
        <pc:spChg chg="mod">
          <ac:chgData name="Giorgia Mori" userId="b9c2535d-2405-4de5-bcab-314c50006d75" providerId="ADAL" clId="{0BB5CB11-60D8-F244-9AA1-5B1A536C5E67}" dt="2024-05-07T07:44:14.374" v="606" actId="2711"/>
          <ac:spMkLst>
            <pc:docMk/>
            <pc:sldMk cId="1800459148" sldId="423"/>
            <ac:spMk id="3" creationId="{4EE4C11D-6F78-F5C5-494C-358FF9C1889B}"/>
          </ac:spMkLst>
        </pc:spChg>
        <pc:picChg chg="add mod">
          <ac:chgData name="Giorgia Mori" userId="b9c2535d-2405-4de5-bcab-314c50006d75" providerId="ADAL" clId="{0BB5CB11-60D8-F244-9AA1-5B1A536C5E67}" dt="2024-05-08T10:07:23.332" v="877" actId="1076"/>
          <ac:picMkLst>
            <pc:docMk/>
            <pc:sldMk cId="1800459148" sldId="423"/>
            <ac:picMk id="5" creationId="{006BB319-241E-3617-D5FF-B630107408CF}"/>
          </ac:picMkLst>
        </pc:picChg>
        <pc:picChg chg="del mod modCrop">
          <ac:chgData name="Giorgia Mori" userId="b9c2535d-2405-4de5-bcab-314c50006d75" providerId="ADAL" clId="{0BB5CB11-60D8-F244-9AA1-5B1A536C5E67}" dt="2024-05-08T10:07:46.648" v="880" actId="21"/>
          <ac:picMkLst>
            <pc:docMk/>
            <pc:sldMk cId="1800459148" sldId="423"/>
            <ac:picMk id="7" creationId="{E6175ED7-73B5-B184-8F0C-47DD99534D63}"/>
          </ac:picMkLst>
        </pc:picChg>
        <pc:picChg chg="add mod">
          <ac:chgData name="Giorgia Mori" userId="b9c2535d-2405-4de5-bcab-314c50006d75" providerId="ADAL" clId="{0BB5CB11-60D8-F244-9AA1-5B1A536C5E67}" dt="2024-05-08T10:08:10.107" v="885" actId="1076"/>
          <ac:picMkLst>
            <pc:docMk/>
            <pc:sldMk cId="1800459148" sldId="423"/>
            <ac:picMk id="8" creationId="{19D209AF-DE11-2015-502E-F4F5F316A479}"/>
          </ac:picMkLst>
        </pc:picChg>
      </pc:sldChg>
      <pc:sldChg chg="addSp delSp modSp mod modAnim modShow modNotesTx">
        <pc:chgData name="Giorgia Mori" userId="b9c2535d-2405-4de5-bcab-314c50006d75" providerId="ADAL" clId="{0BB5CB11-60D8-F244-9AA1-5B1A536C5E67}" dt="2024-05-15T06:05:05.014" v="1178" actId="20577"/>
        <pc:sldMkLst>
          <pc:docMk/>
          <pc:sldMk cId="2999654089" sldId="424"/>
        </pc:sldMkLst>
        <pc:spChg chg="del">
          <ac:chgData name="Giorgia Mori" userId="b9c2535d-2405-4de5-bcab-314c50006d75" providerId="ADAL" clId="{0BB5CB11-60D8-F244-9AA1-5B1A536C5E67}" dt="2024-05-07T05:37:14.973" v="84" actId="478"/>
          <ac:spMkLst>
            <pc:docMk/>
            <pc:sldMk cId="2999654089" sldId="424"/>
            <ac:spMk id="3" creationId="{7D4D9F36-F5B5-589A-2538-40DF983E3015}"/>
          </ac:spMkLst>
        </pc:spChg>
        <pc:spChg chg="add del mod">
          <ac:chgData name="Giorgia Mori" userId="b9c2535d-2405-4de5-bcab-314c50006d75" providerId="ADAL" clId="{0BB5CB11-60D8-F244-9AA1-5B1A536C5E67}" dt="2024-05-07T05:37:18.086" v="85" actId="478"/>
          <ac:spMkLst>
            <pc:docMk/>
            <pc:sldMk cId="2999654089" sldId="424"/>
            <ac:spMk id="5" creationId="{5B21E7DB-437C-5195-BD15-6E13FEC3293D}"/>
          </ac:spMkLst>
        </pc:spChg>
        <pc:spChg chg="add mod">
          <ac:chgData name="Giorgia Mori" userId="b9c2535d-2405-4de5-bcab-314c50006d75" providerId="ADAL" clId="{0BB5CB11-60D8-F244-9AA1-5B1A536C5E67}" dt="2024-05-07T05:40:25.804" v="117" actId="1076"/>
          <ac:spMkLst>
            <pc:docMk/>
            <pc:sldMk cId="2999654089" sldId="424"/>
            <ac:spMk id="6" creationId="{905889BA-0F16-3394-ADA9-589BBA18B221}"/>
          </ac:spMkLst>
        </pc:spChg>
        <pc:picChg chg="mod">
          <ac:chgData name="Giorgia Mori" userId="b9c2535d-2405-4de5-bcab-314c50006d75" providerId="ADAL" clId="{0BB5CB11-60D8-F244-9AA1-5B1A536C5E67}" dt="2024-05-07T05:39:51.233" v="114" actId="1076"/>
          <ac:picMkLst>
            <pc:docMk/>
            <pc:sldMk cId="2999654089" sldId="424"/>
            <ac:picMk id="4" creationId="{5308F0E4-4617-CA46-8B58-9ADF6A2750D7}"/>
          </ac:picMkLst>
        </pc:picChg>
      </pc:sldChg>
      <pc:sldChg chg="addSp modSp mod modAnim">
        <pc:chgData name="Giorgia Mori" userId="b9c2535d-2405-4de5-bcab-314c50006d75" providerId="ADAL" clId="{0BB5CB11-60D8-F244-9AA1-5B1A536C5E67}" dt="2024-05-15T10:24:22.582" v="1341"/>
        <pc:sldMkLst>
          <pc:docMk/>
          <pc:sldMk cId="1090820978" sldId="425"/>
        </pc:sldMkLst>
        <pc:spChg chg="mod">
          <ac:chgData name="Giorgia Mori" userId="b9c2535d-2405-4de5-bcab-314c50006d75" providerId="ADAL" clId="{0BB5CB11-60D8-F244-9AA1-5B1A536C5E67}" dt="2024-05-15T10:24:01.415" v="1332" actId="1076"/>
          <ac:spMkLst>
            <pc:docMk/>
            <pc:sldMk cId="1090820978" sldId="425"/>
            <ac:spMk id="2" creationId="{42579BB9-9951-F3EA-0EDA-F417539D54A3}"/>
          </ac:spMkLst>
        </pc:spChg>
        <pc:spChg chg="mod">
          <ac:chgData name="Giorgia Mori" userId="b9c2535d-2405-4de5-bcab-314c50006d75" providerId="ADAL" clId="{0BB5CB11-60D8-F244-9AA1-5B1A536C5E67}" dt="2024-05-15T10:23:54.225" v="1330" actId="1076"/>
          <ac:spMkLst>
            <pc:docMk/>
            <pc:sldMk cId="1090820978" sldId="425"/>
            <ac:spMk id="3" creationId="{E0D59872-9E1D-9F60-E5A9-96BA43C69F94}"/>
          </ac:spMkLst>
        </pc:spChg>
        <pc:picChg chg="add mod">
          <ac:chgData name="Giorgia Mori" userId="b9c2535d-2405-4de5-bcab-314c50006d75" providerId="ADAL" clId="{0BB5CB11-60D8-F244-9AA1-5B1A536C5E67}" dt="2024-05-15T10:24:04.679" v="1333" actId="1076"/>
          <ac:picMkLst>
            <pc:docMk/>
            <pc:sldMk cId="1090820978" sldId="425"/>
            <ac:picMk id="4" creationId="{57D0DB04-CF54-C76E-CA14-8B73E751C93C}"/>
          </ac:picMkLst>
        </pc:picChg>
        <pc:picChg chg="add mod">
          <ac:chgData name="Giorgia Mori" userId="b9c2535d-2405-4de5-bcab-314c50006d75" providerId="ADAL" clId="{0BB5CB11-60D8-F244-9AA1-5B1A536C5E67}" dt="2024-05-15T10:24:15.511" v="1339" actId="1076"/>
          <ac:picMkLst>
            <pc:docMk/>
            <pc:sldMk cId="1090820978" sldId="425"/>
            <ac:picMk id="5" creationId="{FA9FB0A6-1270-72C5-8A1D-E4112A775335}"/>
          </ac:picMkLst>
        </pc:picChg>
        <pc:picChg chg="add mod">
          <ac:chgData name="Giorgia Mori" userId="b9c2535d-2405-4de5-bcab-314c50006d75" providerId="ADAL" clId="{0BB5CB11-60D8-F244-9AA1-5B1A536C5E67}" dt="2024-05-15T10:24:14.024" v="1338" actId="1076"/>
          <ac:picMkLst>
            <pc:docMk/>
            <pc:sldMk cId="1090820978" sldId="425"/>
            <ac:picMk id="6" creationId="{CA948061-9C22-D67F-02A2-BF714C212E3A}"/>
          </ac:picMkLst>
        </pc:picChg>
      </pc:sldChg>
      <pc:sldChg chg="addSp delSp modSp mod modShow modNotesTx">
        <pc:chgData name="Giorgia Mori" userId="b9c2535d-2405-4de5-bcab-314c50006d75" providerId="ADAL" clId="{0BB5CB11-60D8-F244-9AA1-5B1A536C5E67}" dt="2024-05-15T10:21:05.522" v="1310" actId="729"/>
        <pc:sldMkLst>
          <pc:docMk/>
          <pc:sldMk cId="2547146072" sldId="427"/>
        </pc:sldMkLst>
        <pc:spChg chg="mod">
          <ac:chgData name="Giorgia Mori" userId="b9c2535d-2405-4de5-bcab-314c50006d75" providerId="ADAL" clId="{0BB5CB11-60D8-F244-9AA1-5B1A536C5E67}" dt="2024-05-15T06:30:01.694" v="1242" actId="1076"/>
          <ac:spMkLst>
            <pc:docMk/>
            <pc:sldMk cId="2547146072" sldId="427"/>
            <ac:spMk id="3" creationId="{A36B876C-8720-9227-A96D-D1D84DC8EFFB}"/>
          </ac:spMkLst>
        </pc:spChg>
        <pc:spChg chg="add del mod">
          <ac:chgData name="Giorgia Mori" userId="b9c2535d-2405-4de5-bcab-314c50006d75" providerId="ADAL" clId="{0BB5CB11-60D8-F244-9AA1-5B1A536C5E67}" dt="2024-05-07T07:36:30.997" v="527" actId="478"/>
          <ac:spMkLst>
            <pc:docMk/>
            <pc:sldMk cId="2547146072" sldId="427"/>
            <ac:spMk id="4" creationId="{69D1C501-1F88-FEFD-D1A1-820639D294E3}"/>
          </ac:spMkLst>
        </pc:spChg>
        <pc:picChg chg="del mod">
          <ac:chgData name="Giorgia Mori" userId="b9c2535d-2405-4de5-bcab-314c50006d75" providerId="ADAL" clId="{0BB5CB11-60D8-F244-9AA1-5B1A536C5E67}" dt="2024-05-07T07:36:29.574" v="526" actId="478"/>
          <ac:picMkLst>
            <pc:docMk/>
            <pc:sldMk cId="2547146072" sldId="427"/>
            <ac:picMk id="5" creationId="{3DE5640F-124B-B239-4480-4FA96B3CD8E0}"/>
          </ac:picMkLst>
        </pc:picChg>
        <pc:picChg chg="add del mod">
          <ac:chgData name="Giorgia Mori" userId="b9c2535d-2405-4de5-bcab-314c50006d75" providerId="ADAL" clId="{0BB5CB11-60D8-F244-9AA1-5B1A536C5E67}" dt="2024-05-15T06:29:51.276" v="1239" actId="478"/>
          <ac:picMkLst>
            <pc:docMk/>
            <pc:sldMk cId="2547146072" sldId="427"/>
            <ac:picMk id="7" creationId="{5E412181-9E95-E1AD-68A6-6CC0FCD295F3}"/>
          </ac:picMkLst>
        </pc:picChg>
        <pc:picChg chg="add del mod">
          <ac:chgData name="Giorgia Mori" userId="b9c2535d-2405-4de5-bcab-314c50006d75" providerId="ADAL" clId="{0BB5CB11-60D8-F244-9AA1-5B1A536C5E67}" dt="2024-05-07T07:38:05.392" v="549" actId="21"/>
          <ac:picMkLst>
            <pc:docMk/>
            <pc:sldMk cId="2547146072" sldId="427"/>
            <ac:picMk id="8" creationId="{D2B699BB-7319-981B-7267-3FF8920B3806}"/>
          </ac:picMkLst>
        </pc:picChg>
      </pc:sldChg>
      <pc:sldChg chg="del">
        <pc:chgData name="Giorgia Mori" userId="b9c2535d-2405-4de5-bcab-314c50006d75" providerId="ADAL" clId="{0BB5CB11-60D8-F244-9AA1-5B1A536C5E67}" dt="2024-05-07T05:50:25.952" v="278" actId="2696"/>
        <pc:sldMkLst>
          <pc:docMk/>
          <pc:sldMk cId="2002883471" sldId="428"/>
        </pc:sldMkLst>
      </pc:sldChg>
      <pc:sldChg chg="add del modNotesTx">
        <pc:chgData name="Giorgia Mori" userId="b9c2535d-2405-4de5-bcab-314c50006d75" providerId="ADAL" clId="{0BB5CB11-60D8-F244-9AA1-5B1A536C5E67}" dt="2024-05-07T07:41:40.321" v="576" actId="2696"/>
        <pc:sldMkLst>
          <pc:docMk/>
          <pc:sldMk cId="1066293812" sldId="447"/>
        </pc:sldMkLst>
      </pc:sldChg>
      <pc:sldChg chg="addSp delSp modSp add del mod ord modNotesTx">
        <pc:chgData name="Giorgia Mori" userId="b9c2535d-2405-4de5-bcab-314c50006d75" providerId="ADAL" clId="{0BB5CB11-60D8-F244-9AA1-5B1A536C5E67}" dt="2024-05-15T10:24:27.731" v="1343" actId="2696"/>
        <pc:sldMkLst>
          <pc:docMk/>
          <pc:sldMk cId="2191045404" sldId="451"/>
        </pc:sldMkLst>
        <pc:spChg chg="add del mod">
          <ac:chgData name="Giorgia Mori" userId="b9c2535d-2405-4de5-bcab-314c50006d75" providerId="ADAL" clId="{0BB5CB11-60D8-F244-9AA1-5B1A536C5E67}" dt="2024-05-07T07:34:19.432" v="505" actId="478"/>
          <ac:spMkLst>
            <pc:docMk/>
            <pc:sldMk cId="2191045404" sldId="451"/>
            <ac:spMk id="2" creationId="{951E648C-0F8B-3309-CB5B-605CE16B846C}"/>
          </ac:spMkLst>
        </pc:spChg>
        <pc:spChg chg="mod">
          <ac:chgData name="Giorgia Mori" userId="b9c2535d-2405-4de5-bcab-314c50006d75" providerId="ADAL" clId="{0BB5CB11-60D8-F244-9AA1-5B1A536C5E67}" dt="2024-05-15T06:21:20.757" v="1237" actId="14100"/>
          <ac:spMkLst>
            <pc:docMk/>
            <pc:sldMk cId="2191045404" sldId="451"/>
            <ac:spMk id="3" creationId="{B1729448-5F50-50CE-2334-014CEF097024}"/>
          </ac:spMkLst>
        </pc:spChg>
        <pc:spChg chg="mod">
          <ac:chgData name="Giorgia Mori" userId="b9c2535d-2405-4de5-bcab-314c50006d75" providerId="ADAL" clId="{0BB5CB11-60D8-F244-9AA1-5B1A536C5E67}" dt="2024-05-07T07:30:39.424" v="490" actId="1076"/>
          <ac:spMkLst>
            <pc:docMk/>
            <pc:sldMk cId="2191045404" sldId="451"/>
            <ac:spMk id="14" creationId="{7F40F5E3-C999-0646-3AC0-0C2E6B6A0133}"/>
          </ac:spMkLst>
        </pc:spChg>
        <pc:spChg chg="mod">
          <ac:chgData name="Giorgia Mori" userId="b9c2535d-2405-4de5-bcab-314c50006d75" providerId="ADAL" clId="{0BB5CB11-60D8-F244-9AA1-5B1A536C5E67}" dt="2024-05-07T07:30:36.002" v="489" actId="1076"/>
          <ac:spMkLst>
            <pc:docMk/>
            <pc:sldMk cId="2191045404" sldId="451"/>
            <ac:spMk id="18" creationId="{DCA31D84-494C-97F8-B7A3-59518331A4F0}"/>
          </ac:spMkLst>
        </pc:spChg>
        <pc:spChg chg="mod">
          <ac:chgData name="Giorgia Mori" userId="b9c2535d-2405-4de5-bcab-314c50006d75" providerId="ADAL" clId="{0BB5CB11-60D8-F244-9AA1-5B1A536C5E67}" dt="2024-05-07T07:30:32.590" v="488" actId="14100"/>
          <ac:spMkLst>
            <pc:docMk/>
            <pc:sldMk cId="2191045404" sldId="451"/>
            <ac:spMk id="19" creationId="{50786689-6A8E-3158-B6BD-BBF681F502AE}"/>
          </ac:spMkLst>
        </pc:spChg>
        <pc:spChg chg="mod">
          <ac:chgData name="Giorgia Mori" userId="b9c2535d-2405-4de5-bcab-314c50006d75" providerId="ADAL" clId="{0BB5CB11-60D8-F244-9AA1-5B1A536C5E67}" dt="2024-05-07T07:29:08.230" v="467" actId="2711"/>
          <ac:spMkLst>
            <pc:docMk/>
            <pc:sldMk cId="2191045404" sldId="451"/>
            <ac:spMk id="30" creationId="{124A4118-F693-D9B0-0A96-61D6BE4BA511}"/>
          </ac:spMkLst>
        </pc:spChg>
        <pc:spChg chg="mod">
          <ac:chgData name="Giorgia Mori" userId="b9c2535d-2405-4de5-bcab-314c50006d75" providerId="ADAL" clId="{0BB5CB11-60D8-F244-9AA1-5B1A536C5E67}" dt="2024-05-07T07:29:13.485" v="468" actId="2711"/>
          <ac:spMkLst>
            <pc:docMk/>
            <pc:sldMk cId="2191045404" sldId="451"/>
            <ac:spMk id="129" creationId="{A632ACAC-5FC5-9D31-53A9-7396BBC8F8CE}"/>
          </ac:spMkLst>
        </pc:spChg>
        <pc:spChg chg="mod">
          <ac:chgData name="Giorgia Mori" userId="b9c2535d-2405-4de5-bcab-314c50006d75" providerId="ADAL" clId="{0BB5CB11-60D8-F244-9AA1-5B1A536C5E67}" dt="2024-05-07T07:29:17.690" v="469" actId="2711"/>
          <ac:spMkLst>
            <pc:docMk/>
            <pc:sldMk cId="2191045404" sldId="451"/>
            <ac:spMk id="140" creationId="{BE652DA2-A9B3-ED06-4FB5-478B6A27A03A}"/>
          </ac:spMkLst>
        </pc:spChg>
        <pc:spChg chg="mod">
          <ac:chgData name="Giorgia Mori" userId="b9c2535d-2405-4de5-bcab-314c50006d75" providerId="ADAL" clId="{0BB5CB11-60D8-F244-9AA1-5B1A536C5E67}" dt="2024-05-07T07:30:14.810" v="485" actId="1036"/>
          <ac:spMkLst>
            <pc:docMk/>
            <pc:sldMk cId="2191045404" sldId="451"/>
            <ac:spMk id="150" creationId="{B511B6A0-A349-AED6-94A7-54A3D6602BDA}"/>
          </ac:spMkLst>
        </pc:spChg>
        <pc:spChg chg="mod">
          <ac:chgData name="Giorgia Mori" userId="b9c2535d-2405-4de5-bcab-314c50006d75" providerId="ADAL" clId="{0BB5CB11-60D8-F244-9AA1-5B1A536C5E67}" dt="2024-05-07T07:30:11.482" v="483" actId="14100"/>
          <ac:spMkLst>
            <pc:docMk/>
            <pc:sldMk cId="2191045404" sldId="451"/>
            <ac:spMk id="151" creationId="{A5DB53E2-CB00-100A-B053-39043BF9C8A2}"/>
          </ac:spMkLst>
        </pc:spChg>
        <pc:spChg chg="mod">
          <ac:chgData name="Giorgia Mori" userId="b9c2535d-2405-4de5-bcab-314c50006d75" providerId="ADAL" clId="{0BB5CB11-60D8-F244-9AA1-5B1A536C5E67}" dt="2024-05-07T07:29:25.878" v="471" actId="2711"/>
          <ac:spMkLst>
            <pc:docMk/>
            <pc:sldMk cId="2191045404" sldId="451"/>
            <ac:spMk id="162" creationId="{9486E7D6-6B50-48CC-4F78-A3ECF86A23DB}"/>
          </ac:spMkLst>
        </pc:spChg>
        <pc:spChg chg="mod">
          <ac:chgData name="Giorgia Mori" userId="b9c2535d-2405-4de5-bcab-314c50006d75" providerId="ADAL" clId="{0BB5CB11-60D8-F244-9AA1-5B1A536C5E67}" dt="2024-05-07T07:30:05.689" v="482" actId="1036"/>
          <ac:spMkLst>
            <pc:docMk/>
            <pc:sldMk cId="2191045404" sldId="451"/>
            <ac:spMk id="172" creationId="{16E60CDF-5BFD-2685-5222-420C52E33AF0}"/>
          </ac:spMkLst>
        </pc:spChg>
        <pc:spChg chg="mod">
          <ac:chgData name="Giorgia Mori" userId="b9c2535d-2405-4de5-bcab-314c50006d75" providerId="ADAL" clId="{0BB5CB11-60D8-F244-9AA1-5B1A536C5E67}" dt="2024-05-07T07:29:31.160" v="472" actId="2711"/>
          <ac:spMkLst>
            <pc:docMk/>
            <pc:sldMk cId="2191045404" sldId="451"/>
            <ac:spMk id="173" creationId="{61228121-5AFD-DE63-F03F-7D2EFA491910}"/>
          </ac:spMkLst>
        </pc:spChg>
        <pc:spChg chg="mod">
          <ac:chgData name="Giorgia Mori" userId="b9c2535d-2405-4de5-bcab-314c50006d75" providerId="ADAL" clId="{0BB5CB11-60D8-F244-9AA1-5B1A536C5E67}" dt="2024-05-07T07:30:02.726" v="480" actId="1035"/>
          <ac:spMkLst>
            <pc:docMk/>
            <pc:sldMk cId="2191045404" sldId="451"/>
            <ac:spMk id="183" creationId="{6A0499E0-D5E3-C1FF-C555-C50174BA69A6}"/>
          </ac:spMkLst>
        </pc:spChg>
        <pc:spChg chg="mod">
          <ac:chgData name="Giorgia Mori" userId="b9c2535d-2405-4de5-bcab-314c50006d75" providerId="ADAL" clId="{0BB5CB11-60D8-F244-9AA1-5B1A536C5E67}" dt="2024-05-07T07:29:35.424" v="473" actId="2711"/>
          <ac:spMkLst>
            <pc:docMk/>
            <pc:sldMk cId="2191045404" sldId="451"/>
            <ac:spMk id="184" creationId="{AB5B0BA2-BF83-771C-97CA-6409BB2BE12C}"/>
          </ac:spMkLst>
        </pc:spChg>
        <pc:spChg chg="mod">
          <ac:chgData name="Giorgia Mori" userId="b9c2535d-2405-4de5-bcab-314c50006d75" providerId="ADAL" clId="{0BB5CB11-60D8-F244-9AA1-5B1A536C5E67}" dt="2024-05-07T07:29:54.339" v="477" actId="1036"/>
          <ac:spMkLst>
            <pc:docMk/>
            <pc:sldMk cId="2191045404" sldId="451"/>
            <ac:spMk id="194" creationId="{8B793067-506C-2905-A1AB-4FA9CB6286A6}"/>
          </ac:spMkLst>
        </pc:spChg>
        <pc:spChg chg="mod">
          <ac:chgData name="Giorgia Mori" userId="b9c2535d-2405-4de5-bcab-314c50006d75" providerId="ADAL" clId="{0BB5CB11-60D8-F244-9AA1-5B1A536C5E67}" dt="2024-05-07T07:29:39.794" v="474" actId="2711"/>
          <ac:spMkLst>
            <pc:docMk/>
            <pc:sldMk cId="2191045404" sldId="451"/>
            <ac:spMk id="195" creationId="{349B0082-7D58-B7E5-BA23-27E2290102E2}"/>
          </ac:spMkLst>
        </pc:spChg>
        <pc:spChg chg="mod">
          <ac:chgData name="Giorgia Mori" userId="b9c2535d-2405-4de5-bcab-314c50006d75" providerId="ADAL" clId="{0BB5CB11-60D8-F244-9AA1-5B1A536C5E67}" dt="2024-05-07T07:29:57.887" v="479" actId="1036"/>
          <ac:spMkLst>
            <pc:docMk/>
            <pc:sldMk cId="2191045404" sldId="451"/>
            <ac:spMk id="205" creationId="{B105C785-A0E3-FAF5-D72E-5C9E8F959242}"/>
          </ac:spMkLst>
        </pc:spChg>
        <pc:spChg chg="mod">
          <ac:chgData name="Giorgia Mori" userId="b9c2535d-2405-4de5-bcab-314c50006d75" providerId="ADAL" clId="{0BB5CB11-60D8-F244-9AA1-5B1A536C5E67}" dt="2024-05-07T07:29:48.852" v="476" actId="1076"/>
          <ac:spMkLst>
            <pc:docMk/>
            <pc:sldMk cId="2191045404" sldId="451"/>
            <ac:spMk id="206" creationId="{8F4F3A23-8B65-053E-597D-5CA5D6099131}"/>
          </ac:spMkLst>
        </pc:spChg>
        <pc:grpChg chg="add del mod">
          <ac:chgData name="Giorgia Mori" userId="b9c2535d-2405-4de5-bcab-314c50006d75" providerId="ADAL" clId="{0BB5CB11-60D8-F244-9AA1-5B1A536C5E67}" dt="2024-05-07T07:34:12.309" v="502" actId="478"/>
          <ac:grpSpMkLst>
            <pc:docMk/>
            <pc:sldMk cId="2191045404" sldId="451"/>
            <ac:grpSpMk id="5" creationId="{297CA019-5650-DBEE-BC8F-4A23951E700B}"/>
          </ac:grpSpMkLst>
        </pc:grpChg>
        <pc:picChg chg="del mod">
          <ac:chgData name="Giorgia Mori" userId="b9c2535d-2405-4de5-bcab-314c50006d75" providerId="ADAL" clId="{0BB5CB11-60D8-F244-9AA1-5B1A536C5E67}" dt="2024-05-07T07:20:59.886" v="436" actId="478"/>
          <ac:picMkLst>
            <pc:docMk/>
            <pc:sldMk cId="2191045404" sldId="451"/>
            <ac:picMk id="4" creationId="{137FEFCF-7001-A974-8655-FB4205F86B7D}"/>
          </ac:picMkLst>
        </pc:picChg>
        <pc:picChg chg="del mod">
          <ac:chgData name="Giorgia Mori" userId="b9c2535d-2405-4de5-bcab-314c50006d75" providerId="ADAL" clId="{0BB5CB11-60D8-F244-9AA1-5B1A536C5E67}" dt="2024-05-07T07:34:20.313" v="506" actId="478"/>
          <ac:picMkLst>
            <pc:docMk/>
            <pc:sldMk cId="2191045404" sldId="451"/>
            <ac:picMk id="208" creationId="{BB8DE529-7B8B-0C79-FDE8-68B607D2A633}"/>
          </ac:picMkLst>
        </pc:picChg>
        <pc:picChg chg="add mod">
          <ac:chgData name="Giorgia Mori" userId="b9c2535d-2405-4de5-bcab-314c50006d75" providerId="ADAL" clId="{0BB5CB11-60D8-F244-9AA1-5B1A536C5E67}" dt="2024-05-15T06:20:45.006" v="1206" actId="1076"/>
          <ac:picMkLst>
            <pc:docMk/>
            <pc:sldMk cId="2191045404" sldId="451"/>
            <ac:picMk id="3074" creationId="{0AA35723-2768-C17E-9231-6003CC66A7A4}"/>
          </ac:picMkLst>
        </pc:picChg>
        <pc:picChg chg="add del mod">
          <ac:chgData name="Giorgia Mori" userId="b9c2535d-2405-4de5-bcab-314c50006d75" providerId="ADAL" clId="{0BB5CB11-60D8-F244-9AA1-5B1A536C5E67}" dt="2024-05-15T10:18:54.777" v="1290" actId="21"/>
          <ac:picMkLst>
            <pc:docMk/>
            <pc:sldMk cId="2191045404" sldId="451"/>
            <ac:picMk id="4098" creationId="{169610D8-1F20-3A1F-B6BD-DA11F7BC3A4A}"/>
          </ac:picMkLst>
        </pc:picChg>
      </pc:sldChg>
      <pc:sldChg chg="addSp delSp modSp mod setBg">
        <pc:chgData name="Giorgia Mori" userId="b9c2535d-2405-4de5-bcab-314c50006d75" providerId="ADAL" clId="{0BB5CB11-60D8-F244-9AA1-5B1A536C5E67}" dt="2024-05-29T05:10:32.982" v="1439" actId="20577"/>
        <pc:sldMkLst>
          <pc:docMk/>
          <pc:sldMk cId="480442256" sldId="463"/>
        </pc:sldMkLst>
        <pc:spChg chg="add del mod">
          <ac:chgData name="Giorgia Mori" userId="b9c2535d-2405-4de5-bcab-314c50006d75" providerId="ADAL" clId="{0BB5CB11-60D8-F244-9AA1-5B1A536C5E67}" dt="2024-05-07T05:25:29.759" v="4" actId="478"/>
          <ac:spMkLst>
            <pc:docMk/>
            <pc:sldMk cId="480442256" sldId="463"/>
            <ac:spMk id="2" creationId="{811A01D2-1FDF-346E-1219-7B5316CF45E8}"/>
          </ac:spMkLst>
        </pc:spChg>
        <pc:spChg chg="mod">
          <ac:chgData name="Giorgia Mori" userId="b9c2535d-2405-4de5-bcab-314c50006d75" providerId="ADAL" clId="{0BB5CB11-60D8-F244-9AA1-5B1A536C5E67}" dt="2024-05-07T05:29:08.518" v="31" actId="14100"/>
          <ac:spMkLst>
            <pc:docMk/>
            <pc:sldMk cId="480442256" sldId="463"/>
            <ac:spMk id="3" creationId="{8FAAADD6-9DEC-6B31-E44C-64276970737C}"/>
          </ac:spMkLst>
        </pc:spChg>
        <pc:spChg chg="mod">
          <ac:chgData name="Giorgia Mori" userId="b9c2535d-2405-4de5-bcab-314c50006d75" providerId="ADAL" clId="{0BB5CB11-60D8-F244-9AA1-5B1A536C5E67}" dt="2024-05-29T05:10:32.982" v="1439" actId="20577"/>
          <ac:spMkLst>
            <pc:docMk/>
            <pc:sldMk cId="480442256" sldId="463"/>
            <ac:spMk id="4" creationId="{C2B8C04B-EE39-F452-C44C-ADA55069A6CF}"/>
          </ac:spMkLst>
        </pc:spChg>
        <pc:spChg chg="add del">
          <ac:chgData name="Giorgia Mori" userId="b9c2535d-2405-4de5-bcab-314c50006d75" providerId="ADAL" clId="{0BB5CB11-60D8-F244-9AA1-5B1A536C5E67}" dt="2024-05-07T05:25:40.839" v="7" actId="26606"/>
          <ac:spMkLst>
            <pc:docMk/>
            <pc:sldMk cId="480442256" sldId="463"/>
            <ac:spMk id="11" creationId="{201CC55D-ED54-4C5C-95E6-10947BD1103B}"/>
          </ac:spMkLst>
        </pc:spChg>
        <pc:spChg chg="add del">
          <ac:chgData name="Giorgia Mori" userId="b9c2535d-2405-4de5-bcab-314c50006d75" providerId="ADAL" clId="{0BB5CB11-60D8-F244-9AA1-5B1A536C5E67}" dt="2024-05-07T05:25:40.839" v="7" actId="26606"/>
          <ac:spMkLst>
            <pc:docMk/>
            <pc:sldMk cId="480442256" sldId="463"/>
            <ac:spMk id="17" creationId="{3873B707-463F-40B0-8227-E8CC6C67EB25}"/>
          </ac:spMkLst>
        </pc:spChg>
        <pc:spChg chg="add del">
          <ac:chgData name="Giorgia Mori" userId="b9c2535d-2405-4de5-bcab-314c50006d75" providerId="ADAL" clId="{0BB5CB11-60D8-F244-9AA1-5B1A536C5E67}" dt="2024-05-07T05:25:40.839" v="7" actId="26606"/>
          <ac:spMkLst>
            <pc:docMk/>
            <pc:sldMk cId="480442256" sldId="463"/>
            <ac:spMk id="19" creationId="{C13237C8-E62C-4F0D-A318-BD6FB6C2D138}"/>
          </ac:spMkLst>
        </pc:spChg>
        <pc:spChg chg="add del">
          <ac:chgData name="Giorgia Mori" userId="b9c2535d-2405-4de5-bcab-314c50006d75" providerId="ADAL" clId="{0BB5CB11-60D8-F244-9AA1-5B1A536C5E67}" dt="2024-05-07T05:25:40.839" v="7" actId="26606"/>
          <ac:spMkLst>
            <pc:docMk/>
            <pc:sldMk cId="480442256" sldId="463"/>
            <ac:spMk id="21" creationId="{19C9EAEA-39D0-4B0E-A0EB-51E7B26740B1}"/>
          </ac:spMkLst>
        </pc:spChg>
        <pc:spChg chg="add del">
          <ac:chgData name="Giorgia Mori" userId="b9c2535d-2405-4de5-bcab-314c50006d75" providerId="ADAL" clId="{0BB5CB11-60D8-F244-9AA1-5B1A536C5E67}" dt="2024-05-07T05:25:41.985" v="9" actId="26606"/>
          <ac:spMkLst>
            <pc:docMk/>
            <pc:sldMk cId="480442256" sldId="463"/>
            <ac:spMk id="23" creationId="{80DF40B2-80F7-4E71-B46C-284163F3654A}"/>
          </ac:spMkLst>
        </pc:spChg>
        <pc:spChg chg="add del">
          <ac:chgData name="Giorgia Mori" userId="b9c2535d-2405-4de5-bcab-314c50006d75" providerId="ADAL" clId="{0BB5CB11-60D8-F244-9AA1-5B1A536C5E67}" dt="2024-05-07T05:25:45.511" v="11" actId="26606"/>
          <ac:spMkLst>
            <pc:docMk/>
            <pc:sldMk cId="480442256" sldId="463"/>
            <ac:spMk id="25" creationId="{0E3596DD-156A-473E-9BB3-C6A29F7574E9}"/>
          </ac:spMkLst>
        </pc:spChg>
        <pc:spChg chg="add del">
          <ac:chgData name="Giorgia Mori" userId="b9c2535d-2405-4de5-bcab-314c50006d75" providerId="ADAL" clId="{0BB5CB11-60D8-F244-9AA1-5B1A536C5E67}" dt="2024-05-07T05:25:45.511" v="11" actId="26606"/>
          <ac:spMkLst>
            <pc:docMk/>
            <pc:sldMk cId="480442256" sldId="463"/>
            <ac:spMk id="26" creationId="{2C46C4D6-C474-4E92-B52E-944C1118F7B6}"/>
          </ac:spMkLst>
        </pc:spChg>
        <pc:grpChg chg="add del">
          <ac:chgData name="Giorgia Mori" userId="b9c2535d-2405-4de5-bcab-314c50006d75" providerId="ADAL" clId="{0BB5CB11-60D8-F244-9AA1-5B1A536C5E67}" dt="2024-05-07T05:25:40.839" v="7" actId="26606"/>
          <ac:grpSpMkLst>
            <pc:docMk/>
            <pc:sldMk cId="480442256" sldId="463"/>
            <ac:grpSpMk id="13" creationId="{1DE889C7-FAD6-4397-98E2-05D503484459}"/>
          </ac:grpSpMkLst>
        </pc:grpChg>
        <pc:grpChg chg="add del">
          <ac:chgData name="Giorgia Mori" userId="b9c2535d-2405-4de5-bcab-314c50006d75" providerId="ADAL" clId="{0BB5CB11-60D8-F244-9AA1-5B1A536C5E67}" dt="2024-05-07T05:25:50.187" v="13" actId="26606"/>
          <ac:grpSpMkLst>
            <pc:docMk/>
            <pc:sldMk cId="480442256" sldId="463"/>
            <ac:grpSpMk id="28" creationId="{A5AFD70F-20E3-55D2-E154-7D4FACFBB016}"/>
          </ac:grpSpMkLst>
        </pc:grpChg>
        <pc:picChg chg="del">
          <ac:chgData name="Giorgia Mori" userId="b9c2535d-2405-4de5-bcab-314c50006d75" providerId="ADAL" clId="{0BB5CB11-60D8-F244-9AA1-5B1A536C5E67}" dt="2024-05-07T05:25:25.913" v="2" actId="478"/>
          <ac:picMkLst>
            <pc:docMk/>
            <pc:sldMk cId="480442256" sldId="463"/>
            <ac:picMk id="5" creationId="{461B8666-C93E-263E-B783-157FB1B4BEC6}"/>
          </ac:picMkLst>
        </pc:picChg>
        <pc:picChg chg="add mod">
          <ac:chgData name="Giorgia Mori" userId="b9c2535d-2405-4de5-bcab-314c50006d75" providerId="ADAL" clId="{0BB5CB11-60D8-F244-9AA1-5B1A536C5E67}" dt="2024-05-07T05:30:09.966" v="40" actId="1076"/>
          <ac:picMkLst>
            <pc:docMk/>
            <pc:sldMk cId="480442256" sldId="463"/>
            <ac:picMk id="6" creationId="{BCF2718A-E0DE-E35C-390E-BE342BB2015F}"/>
          </ac:picMkLst>
        </pc:picChg>
      </pc:sldChg>
      <pc:sldChg chg="add del">
        <pc:chgData name="Giorgia Mori" userId="b9c2535d-2405-4de5-bcab-314c50006d75" providerId="ADAL" clId="{0BB5CB11-60D8-F244-9AA1-5B1A536C5E67}" dt="2024-05-07T07:39:16.666" v="552" actId="2696"/>
        <pc:sldMkLst>
          <pc:docMk/>
          <pc:sldMk cId="2304618519" sldId="464"/>
        </pc:sldMkLst>
      </pc:sldChg>
      <pc:sldChg chg="add del">
        <pc:chgData name="Giorgia Mori" userId="b9c2535d-2405-4de5-bcab-314c50006d75" providerId="ADAL" clId="{0BB5CB11-60D8-F244-9AA1-5B1A536C5E67}" dt="2024-05-07T07:40:20.874" v="561" actId="2696"/>
        <pc:sldMkLst>
          <pc:docMk/>
          <pc:sldMk cId="1807371854" sldId="465"/>
        </pc:sldMkLst>
      </pc:sldChg>
      <pc:sldChg chg="add del">
        <pc:chgData name="Giorgia Mori" userId="b9c2535d-2405-4de5-bcab-314c50006d75" providerId="ADAL" clId="{0BB5CB11-60D8-F244-9AA1-5B1A536C5E67}" dt="2024-05-07T07:40:24.697" v="562" actId="2696"/>
        <pc:sldMkLst>
          <pc:docMk/>
          <pc:sldMk cId="1376613457" sldId="472"/>
        </pc:sldMkLst>
      </pc:sldChg>
      <pc:sldChg chg="add del">
        <pc:chgData name="Giorgia Mori" userId="b9c2535d-2405-4de5-bcab-314c50006d75" providerId="ADAL" clId="{0BB5CB11-60D8-F244-9AA1-5B1A536C5E67}" dt="2024-05-07T05:30:22.280" v="42" actId="2696"/>
        <pc:sldMkLst>
          <pc:docMk/>
          <pc:sldMk cId="2725568666" sldId="473"/>
        </pc:sldMkLst>
      </pc:sldChg>
      <pc:sldChg chg="add ord">
        <pc:chgData name="Giorgia Mori" userId="b9c2535d-2405-4de5-bcab-314c50006d75" providerId="ADAL" clId="{0BB5CB11-60D8-F244-9AA1-5B1A536C5E67}" dt="2024-05-07T05:30:28.127" v="44" actId="20578"/>
        <pc:sldMkLst>
          <pc:docMk/>
          <pc:sldMk cId="2980663273" sldId="474"/>
        </pc:sldMkLst>
      </pc:sldChg>
      <pc:sldChg chg="add del">
        <pc:chgData name="Giorgia Mori" userId="b9c2535d-2405-4de5-bcab-314c50006d75" providerId="ADAL" clId="{0BB5CB11-60D8-F244-9AA1-5B1A536C5E67}" dt="2024-05-07T07:39:15.559" v="551" actId="2696"/>
        <pc:sldMkLst>
          <pc:docMk/>
          <pc:sldMk cId="4270431563" sldId="475"/>
        </pc:sldMkLst>
      </pc:sldChg>
      <pc:sldChg chg="add del">
        <pc:chgData name="Giorgia Mori" userId="b9c2535d-2405-4de5-bcab-314c50006d75" providerId="ADAL" clId="{0BB5CB11-60D8-F244-9AA1-5B1A536C5E67}" dt="2024-05-07T07:40:37.376" v="563" actId="2696"/>
        <pc:sldMkLst>
          <pc:docMk/>
          <pc:sldMk cId="3314906162" sldId="476"/>
        </pc:sldMkLst>
      </pc:sldChg>
      <pc:sldChg chg="addSp delSp modSp add mod modShow modNotesTx">
        <pc:chgData name="Giorgia Mori" userId="b9c2535d-2405-4de5-bcab-314c50006d75" providerId="ADAL" clId="{0BB5CB11-60D8-F244-9AA1-5B1A536C5E67}" dt="2024-05-14T03:03:45.470" v="1037" actId="729"/>
        <pc:sldMkLst>
          <pc:docMk/>
          <pc:sldMk cId="3962747945" sldId="477"/>
        </pc:sldMkLst>
        <pc:picChg chg="del">
          <ac:chgData name="Giorgia Mori" userId="b9c2535d-2405-4de5-bcab-314c50006d75" providerId="ADAL" clId="{0BB5CB11-60D8-F244-9AA1-5B1A536C5E67}" dt="2024-05-07T07:42:16.107" v="597" actId="478"/>
          <ac:picMkLst>
            <pc:docMk/>
            <pc:sldMk cId="3962747945" sldId="477"/>
            <ac:picMk id="4" creationId="{20CE5E9E-56BD-DA2C-7BDF-123D5538F585}"/>
          </ac:picMkLst>
        </pc:picChg>
        <pc:picChg chg="add mod">
          <ac:chgData name="Giorgia Mori" userId="b9c2535d-2405-4de5-bcab-314c50006d75" providerId="ADAL" clId="{0BB5CB11-60D8-F244-9AA1-5B1A536C5E67}" dt="2024-05-08T10:08:19.350" v="886" actId="14100"/>
          <ac:picMkLst>
            <pc:docMk/>
            <pc:sldMk cId="3962747945" sldId="477"/>
            <ac:picMk id="6" creationId="{0AFB58A5-AC66-637B-FACA-B86B51432B45}"/>
          </ac:picMkLst>
        </pc:picChg>
      </pc:sldChg>
      <pc:sldChg chg="modSp add mod modShow modNotesTx">
        <pc:chgData name="Giorgia Mori" userId="b9c2535d-2405-4de5-bcab-314c50006d75" providerId="ADAL" clId="{0BB5CB11-60D8-F244-9AA1-5B1A536C5E67}" dt="2024-05-14T02:53:19.201" v="887" actId="729"/>
        <pc:sldMkLst>
          <pc:docMk/>
          <pc:sldMk cId="4276833078" sldId="478"/>
        </pc:sldMkLst>
        <pc:spChg chg="mod">
          <ac:chgData name="Giorgia Mori" userId="b9c2535d-2405-4de5-bcab-314c50006d75" providerId="ADAL" clId="{0BB5CB11-60D8-F244-9AA1-5B1A536C5E67}" dt="2024-05-07T05:31:44.645" v="71" actId="1076"/>
          <ac:spMkLst>
            <pc:docMk/>
            <pc:sldMk cId="4276833078" sldId="478"/>
            <ac:spMk id="3" creationId="{690B5D56-21A2-78F5-2D18-CBDDE26234FE}"/>
          </ac:spMkLst>
        </pc:spChg>
      </pc:sldChg>
      <pc:sldChg chg="addSp delSp modSp new mod modShow modNotesTx">
        <pc:chgData name="Giorgia Mori" userId="b9c2535d-2405-4de5-bcab-314c50006d75" providerId="ADAL" clId="{0BB5CB11-60D8-F244-9AA1-5B1A536C5E67}" dt="2024-05-14T02:54:08.869" v="895" actId="729"/>
        <pc:sldMkLst>
          <pc:docMk/>
          <pc:sldMk cId="2748350762" sldId="479"/>
        </pc:sldMkLst>
        <pc:spChg chg="del">
          <ac:chgData name="Giorgia Mori" userId="b9c2535d-2405-4de5-bcab-314c50006d75" providerId="ADAL" clId="{0BB5CB11-60D8-F244-9AA1-5B1A536C5E67}" dt="2024-05-07T05:40:44.955" v="120" actId="478"/>
          <ac:spMkLst>
            <pc:docMk/>
            <pc:sldMk cId="2748350762" sldId="479"/>
            <ac:spMk id="2" creationId="{C07A72DA-DFA6-F483-00D6-5E1E1F226B0B}"/>
          </ac:spMkLst>
        </pc:spChg>
        <pc:spChg chg="del">
          <ac:chgData name="Giorgia Mori" userId="b9c2535d-2405-4de5-bcab-314c50006d75" providerId="ADAL" clId="{0BB5CB11-60D8-F244-9AA1-5B1A536C5E67}" dt="2024-05-07T05:40:43.946" v="119" actId="478"/>
          <ac:spMkLst>
            <pc:docMk/>
            <pc:sldMk cId="2748350762" sldId="479"/>
            <ac:spMk id="3" creationId="{0D93870D-5B63-DD86-AA99-AFC3A6EAC1AF}"/>
          </ac:spMkLst>
        </pc:spChg>
        <pc:spChg chg="add mod">
          <ac:chgData name="Giorgia Mori" userId="b9c2535d-2405-4de5-bcab-314c50006d75" providerId="ADAL" clId="{0BB5CB11-60D8-F244-9AA1-5B1A536C5E67}" dt="2024-05-07T05:43:04.478" v="209" actId="20577"/>
          <ac:spMkLst>
            <pc:docMk/>
            <pc:sldMk cId="2748350762" sldId="479"/>
            <ac:spMk id="4" creationId="{F1A0F1B5-FF21-BFBC-B36E-8CF3CECE4C84}"/>
          </ac:spMkLst>
        </pc:spChg>
        <pc:spChg chg="add mod">
          <ac:chgData name="Giorgia Mori" userId="b9c2535d-2405-4de5-bcab-314c50006d75" providerId="ADAL" clId="{0BB5CB11-60D8-F244-9AA1-5B1A536C5E67}" dt="2024-05-07T07:48:22.324" v="614" actId="20577"/>
          <ac:spMkLst>
            <pc:docMk/>
            <pc:sldMk cId="2748350762" sldId="479"/>
            <ac:spMk id="6" creationId="{F68B75CA-E6BC-8719-F370-F41255BD2616}"/>
          </ac:spMkLst>
        </pc:spChg>
        <pc:picChg chg="add mod">
          <ac:chgData name="Giorgia Mori" userId="b9c2535d-2405-4de5-bcab-314c50006d75" providerId="ADAL" clId="{0BB5CB11-60D8-F244-9AA1-5B1A536C5E67}" dt="2024-05-07T05:42:06.152" v="171" actId="1076"/>
          <ac:picMkLst>
            <pc:docMk/>
            <pc:sldMk cId="2748350762" sldId="479"/>
            <ac:picMk id="1026" creationId="{937E76D8-88BD-B234-8536-8179D0895C0E}"/>
          </ac:picMkLst>
        </pc:picChg>
      </pc:sldChg>
      <pc:sldChg chg="addSp delSp modSp new del mod setBg modNotesTx">
        <pc:chgData name="Giorgia Mori" userId="b9c2535d-2405-4de5-bcab-314c50006d75" providerId="ADAL" clId="{0BB5CB11-60D8-F244-9AA1-5B1A536C5E67}" dt="2024-05-15T10:22:08.457" v="1318" actId="2696"/>
        <pc:sldMkLst>
          <pc:docMk/>
          <pc:sldMk cId="2017859716" sldId="480"/>
        </pc:sldMkLst>
        <pc:spChg chg="del mod">
          <ac:chgData name="Giorgia Mori" userId="b9c2535d-2405-4de5-bcab-314c50006d75" providerId="ADAL" clId="{0BB5CB11-60D8-F244-9AA1-5B1A536C5E67}" dt="2024-05-07T05:55:22.567" v="347" actId="478"/>
          <ac:spMkLst>
            <pc:docMk/>
            <pc:sldMk cId="2017859716" sldId="480"/>
            <ac:spMk id="2" creationId="{A36485AF-9866-E033-8C91-2E7148864978}"/>
          </ac:spMkLst>
        </pc:spChg>
        <pc:spChg chg="mod">
          <ac:chgData name="Giorgia Mori" userId="b9c2535d-2405-4de5-bcab-314c50006d75" providerId="ADAL" clId="{0BB5CB11-60D8-F244-9AA1-5B1A536C5E67}" dt="2024-05-07T05:55:20.161" v="346" actId="108"/>
          <ac:spMkLst>
            <pc:docMk/>
            <pc:sldMk cId="2017859716" sldId="480"/>
            <ac:spMk id="3" creationId="{969C821D-E920-26B4-23E8-D53F1F87EBE6}"/>
          </ac:spMkLst>
        </pc:spChg>
        <pc:spChg chg="add">
          <ac:chgData name="Giorgia Mori" userId="b9c2535d-2405-4de5-bcab-314c50006d75" providerId="ADAL" clId="{0BB5CB11-60D8-F244-9AA1-5B1A536C5E67}" dt="2024-05-07T05:55:33.738" v="348"/>
          <ac:spMkLst>
            <pc:docMk/>
            <pc:sldMk cId="2017859716" sldId="480"/>
            <ac:spMk id="4" creationId="{7180ECA2-1277-8A8C-D67A-A14BD26510EE}"/>
          </ac:spMkLst>
        </pc:spChg>
        <pc:spChg chg="add">
          <ac:chgData name="Giorgia Mori" userId="b9c2535d-2405-4de5-bcab-314c50006d75" providerId="ADAL" clId="{0BB5CB11-60D8-F244-9AA1-5B1A536C5E67}" dt="2024-05-07T05:56:59.089" v="354"/>
          <ac:spMkLst>
            <pc:docMk/>
            <pc:sldMk cId="2017859716" sldId="480"/>
            <ac:spMk id="6" creationId="{35FF3431-5ECC-6131-6325-3D5AA0175635}"/>
          </ac:spMkLst>
        </pc:spChg>
        <pc:spChg chg="add mod">
          <ac:chgData name="Giorgia Mori" userId="b9c2535d-2405-4de5-bcab-314c50006d75" providerId="ADAL" clId="{0BB5CB11-60D8-F244-9AA1-5B1A536C5E67}" dt="2024-05-07T05:59:23.068" v="430" actId="1076"/>
          <ac:spMkLst>
            <pc:docMk/>
            <pc:sldMk cId="2017859716" sldId="480"/>
            <ac:spMk id="8" creationId="{22FD8139-6DD0-D20D-1A23-F65E60BB3808}"/>
          </ac:spMkLst>
        </pc:spChg>
        <pc:picChg chg="add del mod">
          <ac:chgData name="Giorgia Mori" userId="b9c2535d-2405-4de5-bcab-314c50006d75" providerId="ADAL" clId="{0BB5CB11-60D8-F244-9AA1-5B1A536C5E67}" dt="2024-05-15T10:19:03.824" v="1293" actId="21"/>
          <ac:picMkLst>
            <pc:docMk/>
            <pc:sldMk cId="2017859716" sldId="480"/>
            <ac:picMk id="2" creationId="{66182AA9-0A7A-DF4B-266D-FBDE1B79E357}"/>
          </ac:picMkLst>
        </pc:picChg>
        <pc:picChg chg="add mod">
          <ac:chgData name="Giorgia Mori" userId="b9c2535d-2405-4de5-bcab-314c50006d75" providerId="ADAL" clId="{0BB5CB11-60D8-F244-9AA1-5B1A536C5E67}" dt="2024-05-07T05:59:26.828" v="431" actId="1076"/>
          <ac:picMkLst>
            <pc:docMk/>
            <pc:sldMk cId="2017859716" sldId="480"/>
            <ac:picMk id="5" creationId="{65ADC95A-A63D-519E-3D21-5B76EB3A5CEB}"/>
          </ac:picMkLst>
        </pc:picChg>
        <pc:picChg chg="add mod">
          <ac:chgData name="Giorgia Mori" userId="b9c2535d-2405-4de5-bcab-314c50006d75" providerId="ADAL" clId="{0BB5CB11-60D8-F244-9AA1-5B1A536C5E67}" dt="2024-05-07T05:59:20.556" v="429" actId="1076"/>
          <ac:picMkLst>
            <pc:docMk/>
            <pc:sldMk cId="2017859716" sldId="480"/>
            <ac:picMk id="7" creationId="{FD3085DB-304F-6BD5-DA82-93701D3D8657}"/>
          </ac:picMkLst>
        </pc:picChg>
      </pc:sldChg>
      <pc:sldChg chg="addSp delSp modSp add mod modShow modNotesTx">
        <pc:chgData name="Giorgia Mori" userId="b9c2535d-2405-4de5-bcab-314c50006d75" providerId="ADAL" clId="{0BB5CB11-60D8-F244-9AA1-5B1A536C5E67}" dt="2024-05-15T06:06:55.914" v="1185" actId="729"/>
        <pc:sldMkLst>
          <pc:docMk/>
          <pc:sldMk cId="213418545" sldId="481"/>
        </pc:sldMkLst>
        <pc:picChg chg="add del mod">
          <ac:chgData name="Giorgia Mori" userId="b9c2535d-2405-4de5-bcab-314c50006d75" providerId="ADAL" clId="{0BB5CB11-60D8-F244-9AA1-5B1A536C5E67}" dt="2024-05-07T07:38:01.467" v="547" actId="21"/>
          <ac:picMkLst>
            <pc:docMk/>
            <pc:sldMk cId="213418545" sldId="481"/>
            <ac:picMk id="4" creationId="{C5C24AA3-B163-4DCA-C776-3A93A7222590}"/>
          </ac:picMkLst>
        </pc:picChg>
        <pc:picChg chg="add mod">
          <ac:chgData name="Giorgia Mori" userId="b9c2535d-2405-4de5-bcab-314c50006d75" providerId="ADAL" clId="{0BB5CB11-60D8-F244-9AA1-5B1A536C5E67}" dt="2024-05-07T07:38:06.935" v="550"/>
          <ac:picMkLst>
            <pc:docMk/>
            <pc:sldMk cId="213418545" sldId="481"/>
            <ac:picMk id="5" creationId="{2293F027-B8CD-3C27-9FC9-E84E1094FC8E}"/>
          </ac:picMkLst>
        </pc:picChg>
        <pc:picChg chg="del">
          <ac:chgData name="Giorgia Mori" userId="b9c2535d-2405-4de5-bcab-314c50006d75" providerId="ADAL" clId="{0BB5CB11-60D8-F244-9AA1-5B1A536C5E67}" dt="2024-05-07T07:37:38.896" v="540" actId="478"/>
          <ac:picMkLst>
            <pc:docMk/>
            <pc:sldMk cId="213418545" sldId="481"/>
            <ac:picMk id="7" creationId="{5E412181-9E95-E1AD-68A6-6CC0FCD295F3}"/>
          </ac:picMkLst>
        </pc:picChg>
      </pc:sldChg>
      <pc:sldChg chg="new del">
        <pc:chgData name="Giorgia Mori" userId="b9c2535d-2405-4de5-bcab-314c50006d75" providerId="ADAL" clId="{0BB5CB11-60D8-F244-9AA1-5B1A536C5E67}" dt="2024-05-07T07:35:46.552" v="510" actId="2696"/>
        <pc:sldMkLst>
          <pc:docMk/>
          <pc:sldMk cId="2182528320" sldId="481"/>
        </pc:sldMkLst>
      </pc:sldChg>
      <pc:sldChg chg="addSp delSp modSp new mod ord setBg modNotesTx">
        <pc:chgData name="Giorgia Mori" userId="b9c2535d-2405-4de5-bcab-314c50006d75" providerId="ADAL" clId="{0BB5CB11-60D8-F244-9AA1-5B1A536C5E67}" dt="2024-05-08T09:57:03.999" v="819" actId="20577"/>
        <pc:sldMkLst>
          <pc:docMk/>
          <pc:sldMk cId="1438523447" sldId="482"/>
        </pc:sldMkLst>
        <pc:spChg chg="del">
          <ac:chgData name="Giorgia Mori" userId="b9c2535d-2405-4de5-bcab-314c50006d75" providerId="ADAL" clId="{0BB5CB11-60D8-F244-9AA1-5B1A536C5E67}" dt="2024-05-07T08:01:21.135" v="619" actId="478"/>
          <ac:spMkLst>
            <pc:docMk/>
            <pc:sldMk cId="1438523447" sldId="482"/>
            <ac:spMk id="2" creationId="{80510B11-8B5D-91C4-FD3D-DFFD15675C81}"/>
          </ac:spMkLst>
        </pc:spChg>
        <pc:spChg chg="mod">
          <ac:chgData name="Giorgia Mori" userId="b9c2535d-2405-4de5-bcab-314c50006d75" providerId="ADAL" clId="{0BB5CB11-60D8-F244-9AA1-5B1A536C5E67}" dt="2024-05-07T08:01:55.259" v="636" actId="1076"/>
          <ac:spMkLst>
            <pc:docMk/>
            <pc:sldMk cId="1438523447" sldId="482"/>
            <ac:spMk id="3" creationId="{A01087A4-2D2E-70F1-4E3C-290EBB8E1968}"/>
          </ac:spMkLst>
        </pc:spChg>
        <pc:picChg chg="add mod">
          <ac:chgData name="Giorgia Mori" userId="b9c2535d-2405-4de5-bcab-314c50006d75" providerId="ADAL" clId="{0BB5CB11-60D8-F244-9AA1-5B1A536C5E67}" dt="2024-05-07T08:01:56.489" v="637" actId="1076"/>
          <ac:picMkLst>
            <pc:docMk/>
            <pc:sldMk cId="1438523447" sldId="482"/>
            <ac:picMk id="4098" creationId="{275B3C47-887F-8DC9-2818-62C0A412375C}"/>
          </ac:picMkLst>
        </pc:picChg>
      </pc:sldChg>
      <pc:sldChg chg="addSp delSp modSp new mod ord modAnim modShow modNotesTx">
        <pc:chgData name="Giorgia Mori" userId="b9c2535d-2405-4de5-bcab-314c50006d75" providerId="ADAL" clId="{0BB5CB11-60D8-F244-9AA1-5B1A536C5E67}" dt="2024-05-14T02:54:13.228" v="896" actId="729"/>
        <pc:sldMkLst>
          <pc:docMk/>
          <pc:sldMk cId="644673314" sldId="483"/>
        </pc:sldMkLst>
        <pc:spChg chg="del">
          <ac:chgData name="Giorgia Mori" userId="b9c2535d-2405-4de5-bcab-314c50006d75" providerId="ADAL" clId="{0BB5CB11-60D8-F244-9AA1-5B1A536C5E67}" dt="2024-05-08T01:41:35.793" v="649" actId="478"/>
          <ac:spMkLst>
            <pc:docMk/>
            <pc:sldMk cId="644673314" sldId="483"/>
            <ac:spMk id="2" creationId="{CF66AA45-A7BD-652F-730F-5BEC1BA53905}"/>
          </ac:spMkLst>
        </pc:spChg>
        <pc:spChg chg="mod">
          <ac:chgData name="Giorgia Mori" userId="b9c2535d-2405-4de5-bcab-314c50006d75" providerId="ADAL" clId="{0BB5CB11-60D8-F244-9AA1-5B1A536C5E67}" dt="2024-05-08T01:45:18.916" v="680" actId="1076"/>
          <ac:spMkLst>
            <pc:docMk/>
            <pc:sldMk cId="644673314" sldId="483"/>
            <ac:spMk id="3" creationId="{7C8C9D94-3497-33C2-B3B9-52239D2A79F7}"/>
          </ac:spMkLst>
        </pc:spChg>
        <pc:spChg chg="add">
          <ac:chgData name="Giorgia Mori" userId="b9c2535d-2405-4de5-bcab-314c50006d75" providerId="ADAL" clId="{0BB5CB11-60D8-F244-9AA1-5B1A536C5E67}" dt="2024-05-08T01:41:37.724" v="650"/>
          <ac:spMkLst>
            <pc:docMk/>
            <pc:sldMk cId="644673314" sldId="483"/>
            <ac:spMk id="4" creationId="{FE984589-191D-0232-2FBD-E0DB2D51BB58}"/>
          </ac:spMkLst>
        </pc:spChg>
        <pc:spChg chg="add">
          <ac:chgData name="Giorgia Mori" userId="b9c2535d-2405-4de5-bcab-314c50006d75" providerId="ADAL" clId="{0BB5CB11-60D8-F244-9AA1-5B1A536C5E67}" dt="2024-05-08T01:47:27.598" v="681"/>
          <ac:spMkLst>
            <pc:docMk/>
            <pc:sldMk cId="644673314" sldId="483"/>
            <ac:spMk id="6" creationId="{8C3D2602-A017-5AD5-F555-EE2CDDB29971}"/>
          </ac:spMkLst>
        </pc:spChg>
        <pc:picChg chg="add mod">
          <ac:chgData name="Giorgia Mori" userId="b9c2535d-2405-4de5-bcab-314c50006d75" providerId="ADAL" clId="{0BB5CB11-60D8-F244-9AA1-5B1A536C5E67}" dt="2024-05-08T01:45:16.622" v="679" actId="1076"/>
          <ac:picMkLst>
            <pc:docMk/>
            <pc:sldMk cId="644673314" sldId="483"/>
            <ac:picMk id="5" creationId="{A1B08906-23A1-D445-EF45-CB1EE231E623}"/>
          </ac:picMkLst>
        </pc:picChg>
        <pc:picChg chg="add mod">
          <ac:chgData name="Giorgia Mori" userId="b9c2535d-2405-4de5-bcab-314c50006d75" providerId="ADAL" clId="{0BB5CB11-60D8-F244-9AA1-5B1A536C5E67}" dt="2024-05-08T01:47:36.086" v="685" actId="1076"/>
          <ac:picMkLst>
            <pc:docMk/>
            <pc:sldMk cId="644673314" sldId="483"/>
            <ac:picMk id="7" creationId="{AF804533-9577-D4E4-4D5B-D195C21FC63D}"/>
          </ac:picMkLst>
        </pc:picChg>
      </pc:sldChg>
      <pc:sldChg chg="modSp add mod modShow modNotesTx">
        <pc:chgData name="Giorgia Mori" userId="b9c2535d-2405-4de5-bcab-314c50006d75" providerId="ADAL" clId="{0BB5CB11-60D8-F244-9AA1-5B1A536C5E67}" dt="2024-05-29T05:10:44.659" v="1441" actId="729"/>
        <pc:sldMkLst>
          <pc:docMk/>
          <pc:sldMk cId="67132381" sldId="484"/>
        </pc:sldMkLst>
        <pc:spChg chg="mod">
          <ac:chgData name="Giorgia Mori" userId="b9c2535d-2405-4de5-bcab-314c50006d75" providerId="ADAL" clId="{0BB5CB11-60D8-F244-9AA1-5B1A536C5E67}" dt="2024-05-14T02:53:46.693" v="894" actId="1076"/>
          <ac:spMkLst>
            <pc:docMk/>
            <pc:sldMk cId="67132381" sldId="484"/>
            <ac:spMk id="6" creationId="{905889BA-0F16-3394-ADA9-589BBA18B221}"/>
          </ac:spMkLst>
        </pc:spChg>
        <pc:picChg chg="mod">
          <ac:chgData name="Giorgia Mori" userId="b9c2535d-2405-4de5-bcab-314c50006d75" providerId="ADAL" clId="{0BB5CB11-60D8-F244-9AA1-5B1A536C5E67}" dt="2024-05-14T02:53:34.767" v="891" actId="1076"/>
          <ac:picMkLst>
            <pc:docMk/>
            <pc:sldMk cId="67132381" sldId="484"/>
            <ac:picMk id="4" creationId="{5308F0E4-4617-CA46-8B58-9ADF6A2750D7}"/>
          </ac:picMkLst>
        </pc:picChg>
      </pc:sldChg>
      <pc:sldChg chg="delSp new del mod modNotesTx">
        <pc:chgData name="Giorgia Mori" userId="b9c2535d-2405-4de5-bcab-314c50006d75" providerId="ADAL" clId="{0BB5CB11-60D8-F244-9AA1-5B1A536C5E67}" dt="2024-05-14T08:30:42.452" v="1060" actId="2696"/>
        <pc:sldMkLst>
          <pc:docMk/>
          <pc:sldMk cId="2612913869" sldId="485"/>
        </pc:sldMkLst>
        <pc:spChg chg="del">
          <ac:chgData name="Giorgia Mori" userId="b9c2535d-2405-4de5-bcab-314c50006d75" providerId="ADAL" clId="{0BB5CB11-60D8-F244-9AA1-5B1A536C5E67}" dt="2024-05-14T02:55:11.797" v="898" actId="478"/>
          <ac:spMkLst>
            <pc:docMk/>
            <pc:sldMk cId="2612913869" sldId="485"/>
            <ac:spMk id="2" creationId="{354FBDCE-CEDC-0422-EED2-96C568058B30}"/>
          </ac:spMkLst>
        </pc:spChg>
        <pc:spChg chg="del">
          <ac:chgData name="Giorgia Mori" userId="b9c2535d-2405-4de5-bcab-314c50006d75" providerId="ADAL" clId="{0BB5CB11-60D8-F244-9AA1-5B1A536C5E67}" dt="2024-05-14T02:55:13.455" v="899" actId="478"/>
          <ac:spMkLst>
            <pc:docMk/>
            <pc:sldMk cId="2612913869" sldId="485"/>
            <ac:spMk id="3" creationId="{7EEDA701-CE79-4C6B-8B9E-403C31163E39}"/>
          </ac:spMkLst>
        </pc:spChg>
      </pc:sldChg>
      <pc:sldChg chg="addSp delSp modSp new del mod modNotesTx">
        <pc:chgData name="Giorgia Mori" userId="b9c2535d-2405-4de5-bcab-314c50006d75" providerId="ADAL" clId="{0BB5CB11-60D8-F244-9AA1-5B1A536C5E67}" dt="2024-05-15T06:05:23.343" v="1181" actId="2696"/>
        <pc:sldMkLst>
          <pc:docMk/>
          <pc:sldMk cId="103613649" sldId="486"/>
        </pc:sldMkLst>
        <pc:spChg chg="del">
          <ac:chgData name="Giorgia Mori" userId="b9c2535d-2405-4de5-bcab-314c50006d75" providerId="ADAL" clId="{0BB5CB11-60D8-F244-9AA1-5B1A536C5E67}" dt="2024-05-14T02:56:21.297" v="965" actId="478"/>
          <ac:spMkLst>
            <pc:docMk/>
            <pc:sldMk cId="103613649" sldId="486"/>
            <ac:spMk id="2" creationId="{52C49E6B-78ED-EA63-D3C7-8F54938F05BD}"/>
          </ac:spMkLst>
        </pc:spChg>
        <pc:spChg chg="del">
          <ac:chgData name="Giorgia Mori" userId="b9c2535d-2405-4de5-bcab-314c50006d75" providerId="ADAL" clId="{0BB5CB11-60D8-F244-9AA1-5B1A536C5E67}" dt="2024-05-14T02:56:23.421" v="966" actId="478"/>
          <ac:spMkLst>
            <pc:docMk/>
            <pc:sldMk cId="103613649" sldId="486"/>
            <ac:spMk id="3" creationId="{9231A0BC-056B-9639-0F4C-D77F2D785B79}"/>
          </ac:spMkLst>
        </pc:spChg>
        <pc:spChg chg="add mod">
          <ac:chgData name="Giorgia Mori" userId="b9c2535d-2405-4de5-bcab-314c50006d75" providerId="ADAL" clId="{0BB5CB11-60D8-F244-9AA1-5B1A536C5E67}" dt="2024-05-14T08:46:49.247" v="1172" actId="1076"/>
          <ac:spMkLst>
            <pc:docMk/>
            <pc:sldMk cId="103613649" sldId="486"/>
            <ac:spMk id="4" creationId="{E8EDCBBB-4F55-EB88-D375-D59881BC1C5D}"/>
          </ac:spMkLst>
        </pc:spChg>
        <pc:picChg chg="add mod">
          <ac:chgData name="Giorgia Mori" userId="b9c2535d-2405-4de5-bcab-314c50006d75" providerId="ADAL" clId="{0BB5CB11-60D8-F244-9AA1-5B1A536C5E67}" dt="2024-05-14T08:47:00.428" v="1174" actId="1076"/>
          <ac:picMkLst>
            <pc:docMk/>
            <pc:sldMk cId="103613649" sldId="486"/>
            <ac:picMk id="1026" creationId="{AE0E72E1-0A61-3600-7C94-63673657EEBD}"/>
          </ac:picMkLst>
        </pc:picChg>
      </pc:sldChg>
      <pc:sldChg chg="addSp delSp modSp new del mod modNotesTx">
        <pc:chgData name="Giorgia Mori" userId="b9c2535d-2405-4de5-bcab-314c50006d75" providerId="ADAL" clId="{0BB5CB11-60D8-F244-9AA1-5B1A536C5E67}" dt="2024-05-15T06:05:25.254" v="1182" actId="2696"/>
        <pc:sldMkLst>
          <pc:docMk/>
          <pc:sldMk cId="674481461" sldId="487"/>
        </pc:sldMkLst>
        <pc:spChg chg="del">
          <ac:chgData name="Giorgia Mori" userId="b9c2535d-2405-4de5-bcab-314c50006d75" providerId="ADAL" clId="{0BB5CB11-60D8-F244-9AA1-5B1A536C5E67}" dt="2024-05-14T03:00:32.575" v="1014" actId="478"/>
          <ac:spMkLst>
            <pc:docMk/>
            <pc:sldMk cId="674481461" sldId="487"/>
            <ac:spMk id="2" creationId="{89EDCFFF-C99E-B300-7DD6-5626E1283572}"/>
          </ac:spMkLst>
        </pc:spChg>
        <pc:spChg chg="del">
          <ac:chgData name="Giorgia Mori" userId="b9c2535d-2405-4de5-bcab-314c50006d75" providerId="ADAL" clId="{0BB5CB11-60D8-F244-9AA1-5B1A536C5E67}" dt="2024-05-14T03:00:34.480" v="1015" actId="478"/>
          <ac:spMkLst>
            <pc:docMk/>
            <pc:sldMk cId="674481461" sldId="487"/>
            <ac:spMk id="3" creationId="{E903C1DF-D378-645F-40E2-C450F7F47EBC}"/>
          </ac:spMkLst>
        </pc:spChg>
        <pc:spChg chg="add">
          <ac:chgData name="Giorgia Mori" userId="b9c2535d-2405-4de5-bcab-314c50006d75" providerId="ADAL" clId="{0BB5CB11-60D8-F244-9AA1-5B1A536C5E67}" dt="2024-05-14T08:39:58.081" v="1068"/>
          <ac:spMkLst>
            <pc:docMk/>
            <pc:sldMk cId="674481461" sldId="487"/>
            <ac:spMk id="4" creationId="{FAFC4CF1-B3DB-7419-9B0D-62C7198BEA91}"/>
          </ac:spMkLst>
        </pc:spChg>
        <pc:picChg chg="add mod">
          <ac:chgData name="Giorgia Mori" userId="b9c2535d-2405-4de5-bcab-314c50006d75" providerId="ADAL" clId="{0BB5CB11-60D8-F244-9AA1-5B1A536C5E67}" dt="2024-05-14T08:40:14.724" v="1075" actId="1076"/>
          <ac:picMkLst>
            <pc:docMk/>
            <pc:sldMk cId="674481461" sldId="487"/>
            <ac:picMk id="5" creationId="{CD61101E-2421-E0DC-BCBB-81D449ACC54B}"/>
          </ac:picMkLst>
        </pc:picChg>
      </pc:sldChg>
      <pc:sldChg chg="addSp delSp modSp add mod">
        <pc:chgData name="Giorgia Mori" userId="b9c2535d-2405-4de5-bcab-314c50006d75" providerId="ADAL" clId="{0BB5CB11-60D8-F244-9AA1-5B1A536C5E67}" dt="2024-05-29T05:17:05.086" v="1545" actId="1076"/>
        <pc:sldMkLst>
          <pc:docMk/>
          <pc:sldMk cId="3121704579" sldId="488"/>
        </pc:sldMkLst>
        <pc:spChg chg="del mod">
          <ac:chgData name="Giorgia Mori" userId="b9c2535d-2405-4de5-bcab-314c50006d75" providerId="ADAL" clId="{0BB5CB11-60D8-F244-9AA1-5B1A536C5E67}" dt="2024-05-29T05:13:29.562" v="1449" actId="478"/>
          <ac:spMkLst>
            <pc:docMk/>
            <pc:sldMk cId="3121704579" sldId="488"/>
            <ac:spMk id="2" creationId="{9BC353E3-BD5D-AE49-23BE-82B24AFD8568}"/>
          </ac:spMkLst>
        </pc:spChg>
        <pc:spChg chg="mod">
          <ac:chgData name="Giorgia Mori" userId="b9c2535d-2405-4de5-bcab-314c50006d75" providerId="ADAL" clId="{0BB5CB11-60D8-F244-9AA1-5B1A536C5E67}" dt="2024-05-29T05:17:05.086" v="1545" actId="1076"/>
          <ac:spMkLst>
            <pc:docMk/>
            <pc:sldMk cId="3121704579" sldId="488"/>
            <ac:spMk id="3" creationId="{4EE4C11D-6F78-F5C5-494C-358FF9C1889B}"/>
          </ac:spMkLst>
        </pc:spChg>
        <pc:spChg chg="add mod">
          <ac:chgData name="Giorgia Mori" userId="b9c2535d-2405-4de5-bcab-314c50006d75" providerId="ADAL" clId="{0BB5CB11-60D8-F244-9AA1-5B1A536C5E67}" dt="2024-05-29T05:17:02.294" v="1543" actId="1076"/>
          <ac:spMkLst>
            <pc:docMk/>
            <pc:sldMk cId="3121704579" sldId="488"/>
            <ac:spMk id="4" creationId="{6F616DFC-F884-5FB6-94E1-CC00D249456B}"/>
          </ac:spMkLst>
        </pc:spChg>
        <pc:spChg chg="add mod">
          <ac:chgData name="Giorgia Mori" userId="b9c2535d-2405-4de5-bcab-314c50006d75" providerId="ADAL" clId="{0BB5CB11-60D8-F244-9AA1-5B1A536C5E67}" dt="2024-05-29T05:16:58.989" v="1542" actId="1076"/>
          <ac:spMkLst>
            <pc:docMk/>
            <pc:sldMk cId="3121704579" sldId="488"/>
            <ac:spMk id="6" creationId="{7AA085A9-A114-DAF5-6270-D9B8A7ABD6BB}"/>
          </ac:spMkLst>
        </pc:spChg>
        <pc:picChg chg="mod">
          <ac:chgData name="Giorgia Mori" userId="b9c2535d-2405-4de5-bcab-314c50006d75" providerId="ADAL" clId="{0BB5CB11-60D8-F244-9AA1-5B1A536C5E67}" dt="2024-05-29T05:17:03.405" v="1544" actId="1076"/>
          <ac:picMkLst>
            <pc:docMk/>
            <pc:sldMk cId="3121704579" sldId="488"/>
            <ac:picMk id="5" creationId="{006BB319-241E-3617-D5FF-B630107408CF}"/>
          </ac:picMkLst>
        </pc:picChg>
        <pc:picChg chg="add mod">
          <ac:chgData name="Giorgia Mori" userId="b9c2535d-2405-4de5-bcab-314c50006d75" providerId="ADAL" clId="{0BB5CB11-60D8-F244-9AA1-5B1A536C5E67}" dt="2024-05-29T05:15:36.047" v="1534" actId="1076"/>
          <ac:picMkLst>
            <pc:docMk/>
            <pc:sldMk cId="3121704579" sldId="488"/>
            <ac:picMk id="7" creationId="{4A53BF62-D1D6-E797-C018-C3A8C5699EF6}"/>
          </ac:picMkLst>
        </pc:picChg>
        <pc:picChg chg="add del">
          <ac:chgData name="Giorgia Mori" userId="b9c2535d-2405-4de5-bcab-314c50006d75" providerId="ADAL" clId="{0BB5CB11-60D8-F244-9AA1-5B1A536C5E67}" dt="2024-05-15T23:10:50.408" v="1416" actId="478"/>
          <ac:picMkLst>
            <pc:docMk/>
            <pc:sldMk cId="3121704579" sldId="488"/>
            <ac:picMk id="8" creationId="{19D209AF-DE11-2015-502E-F4F5F316A479}"/>
          </ac:picMkLst>
        </pc:picChg>
      </pc:sldChg>
      <pc:sldChg chg="addSp delSp modSp add mod modShow modNotesTx">
        <pc:chgData name="Giorgia Mori" userId="b9c2535d-2405-4de5-bcab-314c50006d75" providerId="ADAL" clId="{0BB5CB11-60D8-F244-9AA1-5B1A536C5E67}" dt="2024-05-29T05:12:56.743" v="1447" actId="729"/>
        <pc:sldMkLst>
          <pc:docMk/>
          <pc:sldMk cId="2393890898" sldId="489"/>
        </pc:sldMkLst>
        <pc:spChg chg="mod">
          <ac:chgData name="Giorgia Mori" userId="b9c2535d-2405-4de5-bcab-314c50006d75" providerId="ADAL" clId="{0BB5CB11-60D8-F244-9AA1-5B1A536C5E67}" dt="2024-05-14T08:24:54.565" v="1047" actId="20577"/>
          <ac:spMkLst>
            <pc:docMk/>
            <pc:sldMk cId="2393890898" sldId="489"/>
            <ac:spMk id="5" creationId="{FB7A0C7D-EF9D-DD3C-58AE-6027988C106D}"/>
          </ac:spMkLst>
        </pc:spChg>
        <pc:picChg chg="add mod">
          <ac:chgData name="Giorgia Mori" userId="b9c2535d-2405-4de5-bcab-314c50006d75" providerId="ADAL" clId="{0BB5CB11-60D8-F244-9AA1-5B1A536C5E67}" dt="2024-05-14T08:25:52.216" v="1056" actId="14100"/>
          <ac:picMkLst>
            <pc:docMk/>
            <pc:sldMk cId="2393890898" sldId="489"/>
            <ac:picMk id="4" creationId="{5BEC5B15-3A16-2CF2-0A10-D2ABE7B01487}"/>
          </ac:picMkLst>
        </pc:picChg>
        <pc:picChg chg="del">
          <ac:chgData name="Giorgia Mori" userId="b9c2535d-2405-4de5-bcab-314c50006d75" providerId="ADAL" clId="{0BB5CB11-60D8-F244-9AA1-5B1A536C5E67}" dt="2024-05-14T08:24:23.527" v="1038" actId="478"/>
          <ac:picMkLst>
            <pc:docMk/>
            <pc:sldMk cId="2393890898" sldId="489"/>
            <ac:picMk id="6" creationId="{0AFB58A5-AC66-637B-FACA-B86B51432B45}"/>
          </ac:picMkLst>
        </pc:picChg>
      </pc:sldChg>
      <pc:sldChg chg="add">
        <pc:chgData name="Giorgia Mori" userId="b9c2535d-2405-4de5-bcab-314c50006d75" providerId="ADAL" clId="{0BB5CB11-60D8-F244-9AA1-5B1A536C5E67}" dt="2024-05-15T06:29:46.289" v="1238" actId="2890"/>
        <pc:sldMkLst>
          <pc:docMk/>
          <pc:sldMk cId="1762133951" sldId="490"/>
        </pc:sldMkLst>
      </pc:sldChg>
      <pc:sldChg chg="addSp delSp modSp new del mod modAnim modNotesTx">
        <pc:chgData name="Giorgia Mori" userId="b9c2535d-2405-4de5-bcab-314c50006d75" providerId="ADAL" clId="{0BB5CB11-60D8-F244-9AA1-5B1A536C5E67}" dt="2024-05-15T06:05:43.510" v="1183" actId="2696"/>
        <pc:sldMkLst>
          <pc:docMk/>
          <pc:sldMk cId="2717112572" sldId="490"/>
        </pc:sldMkLst>
        <pc:spChg chg="del">
          <ac:chgData name="Giorgia Mori" userId="b9c2535d-2405-4de5-bcab-314c50006d75" providerId="ADAL" clId="{0BB5CB11-60D8-F244-9AA1-5B1A536C5E67}" dt="2024-05-14T08:43:12.695" v="1100" actId="478"/>
          <ac:spMkLst>
            <pc:docMk/>
            <pc:sldMk cId="2717112572" sldId="490"/>
            <ac:spMk id="2" creationId="{B710B320-88D4-37A7-FD00-9F493A05B177}"/>
          </ac:spMkLst>
        </pc:spChg>
        <pc:spChg chg="del">
          <ac:chgData name="Giorgia Mori" userId="b9c2535d-2405-4de5-bcab-314c50006d75" providerId="ADAL" clId="{0BB5CB11-60D8-F244-9AA1-5B1A536C5E67}" dt="2024-05-14T08:43:10.997" v="1099" actId="478"/>
          <ac:spMkLst>
            <pc:docMk/>
            <pc:sldMk cId="2717112572" sldId="490"/>
            <ac:spMk id="3" creationId="{21D90905-35D4-70E7-745D-FA0B42717CCF}"/>
          </ac:spMkLst>
        </pc:spChg>
        <pc:spChg chg="add mod">
          <ac:chgData name="Giorgia Mori" userId="b9c2535d-2405-4de5-bcab-314c50006d75" providerId="ADAL" clId="{0BB5CB11-60D8-F244-9AA1-5B1A536C5E67}" dt="2024-05-14T08:44:00.468" v="1118" actId="1076"/>
          <ac:spMkLst>
            <pc:docMk/>
            <pc:sldMk cId="2717112572" sldId="490"/>
            <ac:spMk id="4" creationId="{F7CB6F90-B2F1-9387-B5A2-4F288D432AA7}"/>
          </ac:spMkLst>
        </pc:spChg>
        <pc:spChg chg="add mod">
          <ac:chgData name="Giorgia Mori" userId="b9c2535d-2405-4de5-bcab-314c50006d75" providerId="ADAL" clId="{0BB5CB11-60D8-F244-9AA1-5B1A536C5E67}" dt="2024-05-14T08:44:21.679" v="1131" actId="20577"/>
          <ac:spMkLst>
            <pc:docMk/>
            <pc:sldMk cId="2717112572" sldId="490"/>
            <ac:spMk id="5" creationId="{931214B3-7CB7-ECA3-BDE0-86A6535F2520}"/>
          </ac:spMkLst>
        </pc:spChg>
        <pc:spChg chg="add mod">
          <ac:chgData name="Giorgia Mori" userId="b9c2535d-2405-4de5-bcab-314c50006d75" providerId="ADAL" clId="{0BB5CB11-60D8-F244-9AA1-5B1A536C5E67}" dt="2024-05-14T08:44:29.382" v="1135" actId="20577"/>
          <ac:spMkLst>
            <pc:docMk/>
            <pc:sldMk cId="2717112572" sldId="490"/>
            <ac:spMk id="6" creationId="{6A38C171-3D95-13F8-2B62-090892CD140A}"/>
          </ac:spMkLst>
        </pc:spChg>
        <pc:spChg chg="add mod">
          <ac:chgData name="Giorgia Mori" userId="b9c2535d-2405-4de5-bcab-314c50006d75" providerId="ADAL" clId="{0BB5CB11-60D8-F244-9AA1-5B1A536C5E67}" dt="2024-05-14T08:44:36.693" v="1139" actId="20577"/>
          <ac:spMkLst>
            <pc:docMk/>
            <pc:sldMk cId="2717112572" sldId="490"/>
            <ac:spMk id="7" creationId="{74A9E4FD-AE53-E535-EC95-88A1C5CD47B1}"/>
          </ac:spMkLst>
        </pc:spChg>
        <pc:spChg chg="add del">
          <ac:chgData name="Giorgia Mori" userId="b9c2535d-2405-4de5-bcab-314c50006d75" providerId="ADAL" clId="{0BB5CB11-60D8-F244-9AA1-5B1A536C5E67}" dt="2024-05-14T08:44:58.020" v="1141" actId="22"/>
          <ac:spMkLst>
            <pc:docMk/>
            <pc:sldMk cId="2717112572" sldId="490"/>
            <ac:spMk id="9" creationId="{E58DC855-BF30-382C-A47C-00EE149307D7}"/>
          </ac:spMkLst>
        </pc:spChg>
        <pc:picChg chg="add mod">
          <ac:chgData name="Giorgia Mori" userId="b9c2535d-2405-4de5-bcab-314c50006d75" providerId="ADAL" clId="{0BB5CB11-60D8-F244-9AA1-5B1A536C5E67}" dt="2024-05-14T08:44:04.790" v="1120" actId="1076"/>
          <ac:picMkLst>
            <pc:docMk/>
            <pc:sldMk cId="2717112572" sldId="490"/>
            <ac:picMk id="3074" creationId="{ADD69BA0-C908-AD0B-89BA-F4A96205DF79}"/>
          </ac:picMkLst>
        </pc:picChg>
      </pc:sldChg>
      <pc:sldChg chg="addSp delSp modSp add del mod">
        <pc:chgData name="Giorgia Mori" userId="b9c2535d-2405-4de5-bcab-314c50006d75" providerId="ADAL" clId="{0BB5CB11-60D8-F244-9AA1-5B1A536C5E67}" dt="2024-05-15T10:24:26.324" v="1342" actId="2696"/>
        <pc:sldMkLst>
          <pc:docMk/>
          <pc:sldMk cId="3319493499" sldId="491"/>
        </pc:sldMkLst>
        <pc:spChg chg="del">
          <ac:chgData name="Giorgia Mori" userId="b9c2535d-2405-4de5-bcab-314c50006d75" providerId="ADAL" clId="{0BB5CB11-60D8-F244-9AA1-5B1A536C5E67}" dt="2024-05-15T10:15:13.905" v="1259" actId="478"/>
          <ac:spMkLst>
            <pc:docMk/>
            <pc:sldMk cId="3319493499" sldId="491"/>
            <ac:spMk id="3" creationId="{969C821D-E920-26B4-23E8-D53F1F87EBE6}"/>
          </ac:spMkLst>
        </pc:spChg>
        <pc:spChg chg="add del mod">
          <ac:chgData name="Giorgia Mori" userId="b9c2535d-2405-4de5-bcab-314c50006d75" providerId="ADAL" clId="{0BB5CB11-60D8-F244-9AA1-5B1A536C5E67}" dt="2024-05-15T10:15:15.360" v="1260" actId="478"/>
          <ac:spMkLst>
            <pc:docMk/>
            <pc:sldMk cId="3319493499" sldId="491"/>
            <ac:spMk id="4" creationId="{EB598E4A-F1EC-6D6C-E10C-A2180E11DD93}"/>
          </ac:spMkLst>
        </pc:spChg>
        <pc:spChg chg="del">
          <ac:chgData name="Giorgia Mori" userId="b9c2535d-2405-4de5-bcab-314c50006d75" providerId="ADAL" clId="{0BB5CB11-60D8-F244-9AA1-5B1A536C5E67}" dt="2024-05-15T10:15:07.881" v="1258" actId="478"/>
          <ac:spMkLst>
            <pc:docMk/>
            <pc:sldMk cId="3319493499" sldId="491"/>
            <ac:spMk id="8" creationId="{22FD8139-6DD0-D20D-1A23-F65E60BB3808}"/>
          </ac:spMkLst>
        </pc:spChg>
        <pc:spChg chg="add mod">
          <ac:chgData name="Giorgia Mori" userId="b9c2535d-2405-4de5-bcab-314c50006d75" providerId="ADAL" clId="{0BB5CB11-60D8-F244-9AA1-5B1A536C5E67}" dt="2024-05-15T10:16:18.102" v="1277" actId="14100"/>
          <ac:spMkLst>
            <pc:docMk/>
            <pc:sldMk cId="3319493499" sldId="491"/>
            <ac:spMk id="9" creationId="{DC4D513E-284E-E926-C08F-8B861445F3B5}"/>
          </ac:spMkLst>
        </pc:spChg>
        <pc:spChg chg="add mod">
          <ac:chgData name="Giorgia Mori" userId="b9c2535d-2405-4de5-bcab-314c50006d75" providerId="ADAL" clId="{0BB5CB11-60D8-F244-9AA1-5B1A536C5E67}" dt="2024-05-15T10:19:44.799" v="1303" actId="167"/>
          <ac:spMkLst>
            <pc:docMk/>
            <pc:sldMk cId="3319493499" sldId="491"/>
            <ac:spMk id="12" creationId="{4B783F94-752D-41A8-07A7-1253E56D4806}"/>
          </ac:spMkLst>
        </pc:spChg>
        <pc:spChg chg="add del mod">
          <ac:chgData name="Giorgia Mori" userId="b9c2535d-2405-4de5-bcab-314c50006d75" providerId="ADAL" clId="{0BB5CB11-60D8-F244-9AA1-5B1A536C5E67}" dt="2024-05-15T10:18:34.135" v="1289" actId="478"/>
          <ac:spMkLst>
            <pc:docMk/>
            <pc:sldMk cId="3319493499" sldId="491"/>
            <ac:spMk id="14" creationId="{C2C87681-AD55-BC36-0580-CCBB1CE9C281}"/>
          </ac:spMkLst>
        </pc:spChg>
        <pc:picChg chg="mod">
          <ac:chgData name="Giorgia Mori" userId="b9c2535d-2405-4de5-bcab-314c50006d75" providerId="ADAL" clId="{0BB5CB11-60D8-F244-9AA1-5B1A536C5E67}" dt="2024-05-15T10:16:40.537" v="1279" actId="1076"/>
          <ac:picMkLst>
            <pc:docMk/>
            <pc:sldMk cId="3319493499" sldId="491"/>
            <ac:picMk id="5" creationId="{65ADC95A-A63D-519E-3D21-5B76EB3A5CEB}"/>
          </ac:picMkLst>
        </pc:picChg>
        <pc:picChg chg="add mod">
          <ac:chgData name="Giorgia Mori" userId="b9c2535d-2405-4de5-bcab-314c50006d75" providerId="ADAL" clId="{0BB5CB11-60D8-F244-9AA1-5B1A536C5E67}" dt="2024-05-15T10:16:40.537" v="1279" actId="1076"/>
          <ac:picMkLst>
            <pc:docMk/>
            <pc:sldMk cId="3319493499" sldId="491"/>
            <ac:picMk id="6" creationId="{586EAA96-CCDF-61E9-B603-42C4561FB0A0}"/>
          </ac:picMkLst>
        </pc:picChg>
        <pc:picChg chg="del mod">
          <ac:chgData name="Giorgia Mori" userId="b9c2535d-2405-4de5-bcab-314c50006d75" providerId="ADAL" clId="{0BB5CB11-60D8-F244-9AA1-5B1A536C5E67}" dt="2024-05-15T10:15:59.571" v="1272" actId="478"/>
          <ac:picMkLst>
            <pc:docMk/>
            <pc:sldMk cId="3319493499" sldId="491"/>
            <ac:picMk id="7" creationId="{FD3085DB-304F-6BD5-DA82-93701D3D8657}"/>
          </ac:picMkLst>
        </pc:picChg>
        <pc:picChg chg="add mod">
          <ac:chgData name="Giorgia Mori" userId="b9c2535d-2405-4de5-bcab-314c50006d75" providerId="ADAL" clId="{0BB5CB11-60D8-F244-9AA1-5B1A536C5E67}" dt="2024-05-15T10:20:23.849" v="1309" actId="1076"/>
          <ac:picMkLst>
            <pc:docMk/>
            <pc:sldMk cId="3319493499" sldId="491"/>
            <ac:picMk id="15" creationId="{5A855727-559C-73C8-A54D-2FD4918E09E9}"/>
          </ac:picMkLst>
        </pc:picChg>
        <pc:cxnChg chg="add mod">
          <ac:chgData name="Giorgia Mori" userId="b9c2535d-2405-4de5-bcab-314c50006d75" providerId="ADAL" clId="{0BB5CB11-60D8-F244-9AA1-5B1A536C5E67}" dt="2024-05-15T10:16:59.709" v="1281" actId="13822"/>
          <ac:cxnSpMkLst>
            <pc:docMk/>
            <pc:sldMk cId="3319493499" sldId="491"/>
            <ac:cxnSpMk id="11" creationId="{C09F4130-F4D2-552E-3550-67B882790662}"/>
          </ac:cxnSpMkLst>
        </pc:cxnChg>
      </pc:sldChg>
      <pc:sldChg chg="modSp add mod">
        <pc:chgData name="Giorgia Mori" userId="b9c2535d-2405-4de5-bcab-314c50006d75" providerId="ADAL" clId="{0BB5CB11-60D8-F244-9AA1-5B1A536C5E67}" dt="2024-05-29T05:11:19.207" v="1444" actId="1076"/>
        <pc:sldMkLst>
          <pc:docMk/>
          <pc:sldMk cId="3663169716" sldId="491"/>
        </pc:sldMkLst>
        <pc:spChg chg="mod">
          <ac:chgData name="Giorgia Mori" userId="b9c2535d-2405-4de5-bcab-314c50006d75" providerId="ADAL" clId="{0BB5CB11-60D8-F244-9AA1-5B1A536C5E67}" dt="2024-05-29T05:11:19.207" v="1444" actId="1076"/>
          <ac:spMkLst>
            <pc:docMk/>
            <pc:sldMk cId="3663169716" sldId="491"/>
            <ac:spMk id="6" creationId="{905889BA-0F16-3394-ADA9-589BBA18B221}"/>
          </ac:spMkLst>
        </pc:spChg>
      </pc:sldChg>
      <pc:sldChg chg="addSp delSp modSp add mod modShow">
        <pc:chgData name="Giorgia Mori" userId="b9c2535d-2405-4de5-bcab-314c50006d75" providerId="ADAL" clId="{0BB5CB11-60D8-F244-9AA1-5B1A536C5E67}" dt="2024-05-29T05:17:12.148" v="1546" actId="729"/>
        <pc:sldMkLst>
          <pc:docMk/>
          <pc:sldMk cId="4179524960" sldId="492"/>
        </pc:sldMkLst>
        <pc:picChg chg="add del mod">
          <ac:chgData name="Giorgia Mori" userId="b9c2535d-2405-4de5-bcab-314c50006d75" providerId="ADAL" clId="{0BB5CB11-60D8-F244-9AA1-5B1A536C5E67}" dt="2024-05-29T05:15:05.250" v="1508" actId="21"/>
          <ac:picMkLst>
            <pc:docMk/>
            <pc:sldMk cId="4179524960" sldId="492"/>
            <ac:picMk id="6" creationId="{7FA97727-D0DA-F31E-7515-E7C4FA6775F4}"/>
          </ac:picMkLst>
        </pc:picChg>
      </pc:sldChg>
      <pc:sldChg chg="addSp delSp modSp new mod">
        <pc:chgData name="Giorgia Mori" userId="b9c2535d-2405-4de5-bcab-314c50006d75" providerId="ADAL" clId="{0BB5CB11-60D8-F244-9AA1-5B1A536C5E67}" dt="2024-05-29T05:18:18.396" v="1568" actId="1076"/>
        <pc:sldMkLst>
          <pc:docMk/>
          <pc:sldMk cId="1829326802" sldId="493"/>
        </pc:sldMkLst>
        <pc:spChg chg="del">
          <ac:chgData name="Giorgia Mori" userId="b9c2535d-2405-4de5-bcab-314c50006d75" providerId="ADAL" clId="{0BB5CB11-60D8-F244-9AA1-5B1A536C5E67}" dt="2024-05-29T05:17:18.378" v="1548" actId="478"/>
          <ac:spMkLst>
            <pc:docMk/>
            <pc:sldMk cId="1829326802" sldId="493"/>
            <ac:spMk id="2" creationId="{27920E15-76C5-ED42-3A87-4A6FF329D36C}"/>
          </ac:spMkLst>
        </pc:spChg>
        <pc:spChg chg="del">
          <ac:chgData name="Giorgia Mori" userId="b9c2535d-2405-4de5-bcab-314c50006d75" providerId="ADAL" clId="{0BB5CB11-60D8-F244-9AA1-5B1A536C5E67}" dt="2024-05-29T05:17:19.048" v="1549" actId="478"/>
          <ac:spMkLst>
            <pc:docMk/>
            <pc:sldMk cId="1829326802" sldId="493"/>
            <ac:spMk id="3" creationId="{657F776D-5109-3150-5633-EA3ABAF73C78}"/>
          </ac:spMkLst>
        </pc:spChg>
        <pc:spChg chg="add mod">
          <ac:chgData name="Giorgia Mori" userId="b9c2535d-2405-4de5-bcab-314c50006d75" providerId="ADAL" clId="{0BB5CB11-60D8-F244-9AA1-5B1A536C5E67}" dt="2024-05-29T05:17:30.726" v="1561" actId="20577"/>
          <ac:spMkLst>
            <pc:docMk/>
            <pc:sldMk cId="1829326802" sldId="493"/>
            <ac:spMk id="4" creationId="{BFB64D0D-FFF2-6953-209D-8355D27005CC}"/>
          </ac:spMkLst>
        </pc:spChg>
        <pc:picChg chg="add mod">
          <ac:chgData name="Giorgia Mori" userId="b9c2535d-2405-4de5-bcab-314c50006d75" providerId="ADAL" clId="{0BB5CB11-60D8-F244-9AA1-5B1A536C5E67}" dt="2024-05-29T05:18:18.396" v="1568" actId="1076"/>
          <ac:picMkLst>
            <pc:docMk/>
            <pc:sldMk cId="1829326802" sldId="493"/>
            <ac:picMk id="6" creationId="{B1E5D899-CD14-3829-671F-B59041370A32}"/>
          </ac:picMkLst>
        </pc:picChg>
      </pc:sldChg>
      <pc:sldChg chg="addSp delSp modSp new del mod">
        <pc:chgData name="Giorgia Mori" userId="b9c2535d-2405-4de5-bcab-314c50006d75" providerId="ADAL" clId="{0BB5CB11-60D8-F244-9AA1-5B1A536C5E67}" dt="2024-05-29T05:21:52.887" v="1580" actId="2696"/>
        <pc:sldMkLst>
          <pc:docMk/>
          <pc:sldMk cId="3460972187" sldId="494"/>
        </pc:sldMkLst>
        <pc:spChg chg="del">
          <ac:chgData name="Giorgia Mori" userId="b9c2535d-2405-4de5-bcab-314c50006d75" providerId="ADAL" clId="{0BB5CB11-60D8-F244-9AA1-5B1A536C5E67}" dt="2024-05-29T05:18:24.007" v="1570" actId="478"/>
          <ac:spMkLst>
            <pc:docMk/>
            <pc:sldMk cId="3460972187" sldId="494"/>
            <ac:spMk id="2" creationId="{97708B79-BBBD-B866-CBCE-BFD5144FD588}"/>
          </ac:spMkLst>
        </pc:spChg>
        <pc:spChg chg="del">
          <ac:chgData name="Giorgia Mori" userId="b9c2535d-2405-4de5-bcab-314c50006d75" providerId="ADAL" clId="{0BB5CB11-60D8-F244-9AA1-5B1A536C5E67}" dt="2024-05-29T05:18:25.204" v="1571" actId="478"/>
          <ac:spMkLst>
            <pc:docMk/>
            <pc:sldMk cId="3460972187" sldId="494"/>
            <ac:spMk id="3" creationId="{E74563BE-297E-883D-EC84-A9906CCA538E}"/>
          </ac:spMkLst>
        </pc:spChg>
        <pc:spChg chg="add">
          <ac:chgData name="Giorgia Mori" userId="b9c2535d-2405-4de5-bcab-314c50006d75" providerId="ADAL" clId="{0BB5CB11-60D8-F244-9AA1-5B1A536C5E67}" dt="2024-05-29T05:19:01.107" v="1572"/>
          <ac:spMkLst>
            <pc:docMk/>
            <pc:sldMk cId="3460972187" sldId="494"/>
            <ac:spMk id="4" creationId="{713A2310-B8AC-B9D3-BAE9-BBD7C48B6AAC}"/>
          </ac:spMkLst>
        </pc:spChg>
        <pc:spChg chg="add">
          <ac:chgData name="Giorgia Mori" userId="b9c2535d-2405-4de5-bcab-314c50006d75" providerId="ADAL" clId="{0BB5CB11-60D8-F244-9AA1-5B1A536C5E67}" dt="2024-05-29T05:19:11.670" v="1574"/>
          <ac:spMkLst>
            <pc:docMk/>
            <pc:sldMk cId="3460972187" sldId="494"/>
            <ac:spMk id="6" creationId="{69C53EC6-D0C7-E16E-6AE7-F5A09588B99E}"/>
          </ac:spMkLst>
        </pc:spChg>
        <pc:picChg chg="add mod">
          <ac:chgData name="Giorgia Mori" userId="b9c2535d-2405-4de5-bcab-314c50006d75" providerId="ADAL" clId="{0BB5CB11-60D8-F244-9AA1-5B1A536C5E67}" dt="2024-05-29T05:19:03.107" v="1573"/>
          <ac:picMkLst>
            <pc:docMk/>
            <pc:sldMk cId="3460972187" sldId="494"/>
            <ac:picMk id="5" creationId="{0BA63B78-D715-09D5-8208-43A0DC0654CC}"/>
          </ac:picMkLst>
        </pc:picChg>
        <pc:picChg chg="add del mod">
          <ac:chgData name="Giorgia Mori" userId="b9c2535d-2405-4de5-bcab-314c50006d75" providerId="ADAL" clId="{0BB5CB11-60D8-F244-9AA1-5B1A536C5E67}" dt="2024-05-29T05:19:24.264" v="1578" actId="478"/>
          <ac:picMkLst>
            <pc:docMk/>
            <pc:sldMk cId="3460972187" sldId="494"/>
            <ac:picMk id="7" creationId="{74AC91F9-AB11-2D7E-6838-2FCB55ECAE1C}"/>
          </ac:picMkLst>
        </pc:picChg>
      </pc:sldChg>
      <pc:sldChg chg="delSp add del mod">
        <pc:chgData name="Giorgia Mori" userId="b9c2535d-2405-4de5-bcab-314c50006d75" providerId="ADAL" clId="{0BB5CB11-60D8-F244-9AA1-5B1A536C5E67}" dt="2024-05-29T05:21:53.483" v="1581" actId="2696"/>
        <pc:sldMkLst>
          <pc:docMk/>
          <pc:sldMk cId="2768959832" sldId="495"/>
        </pc:sldMkLst>
        <pc:picChg chg="del">
          <ac:chgData name="Giorgia Mori" userId="b9c2535d-2405-4de5-bcab-314c50006d75" providerId="ADAL" clId="{0BB5CB11-60D8-F244-9AA1-5B1A536C5E67}" dt="2024-05-29T05:19:29.437" v="1579" actId="478"/>
          <ac:picMkLst>
            <pc:docMk/>
            <pc:sldMk cId="2768959832" sldId="495"/>
            <ac:picMk id="5" creationId="{0BA63B78-D715-09D5-8208-43A0DC0654CC}"/>
          </ac:picMkLst>
        </pc:picChg>
      </pc:sldChg>
      <pc:sldMasterChg chg="delSldLayout">
        <pc:chgData name="Giorgia Mori" userId="b9c2535d-2405-4de5-bcab-314c50006d75" providerId="ADAL" clId="{0BB5CB11-60D8-F244-9AA1-5B1A536C5E67}" dt="2024-05-07T05:30:12.125" v="41" actId="2696"/>
        <pc:sldMasterMkLst>
          <pc:docMk/>
          <pc:sldMasterMk cId="3301513634" sldId="2147483648"/>
        </pc:sldMasterMkLst>
        <pc:sldLayoutChg chg="del">
          <pc:chgData name="Giorgia Mori" userId="b9c2535d-2405-4de5-bcab-314c50006d75" providerId="ADAL" clId="{0BB5CB11-60D8-F244-9AA1-5B1A536C5E67}" dt="2024-05-07T05:30:12.125" v="41" actId="2696"/>
          <pc:sldLayoutMkLst>
            <pc:docMk/>
            <pc:sldMasterMk cId="3301513634" sldId="2147483648"/>
            <pc:sldLayoutMk cId="1364470707" sldId="214748369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CFFB2-ED7C-1B45-8092-9C6B42AF074F}" type="datetimeFigureOut">
              <a:rPr lang="en-US" smtClean="0"/>
              <a:t>5/29/24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1E54C2-E970-D74E-A0B0-616948416249}" type="slidenum">
              <a:rPr lang="en-US" smtClean="0"/>
              <a:t>‹#›</a:t>
            </a:fld>
            <a:endParaRPr lang="en-US"/>
          </a:p>
        </p:txBody>
      </p:sp>
    </p:spTree>
    <p:extLst>
      <p:ext uri="{BB962C8B-B14F-4D97-AF65-F5344CB8AC3E}">
        <p14:creationId xmlns:p14="http://schemas.microsoft.com/office/powerpoint/2010/main" val="1816826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redcap.sydney.edu.au/surveys/?s=FJ33MYNCRR&amp;training=75&amp;training_date=2024-05-"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redcap.sydney.edu.au/surveys/?s=FJ33MYNCRR&amp;training=77&amp;training_date=2024-05-25" TargetMode="External"/><Relationship Id="rId4" Type="http://schemas.openxmlformats.org/officeDocument/2006/relationships/hyperlink" Target="https://redcap.sydney.edu.au/surveys/?s=FJ33MYNCRR&amp;training=76&amp;training_date=2024-05-19"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redcap.sydney.edu.au/surveys/?s=FJ33MYNCRR&amp;training=75&amp;training_date=2024-05-"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redcap.sydney.edu.au/surveys/?s=FJ33MYNCRR&amp;training=77&amp;training_date=2024-05-25" TargetMode="External"/><Relationship Id="rId4" Type="http://schemas.openxmlformats.org/officeDocument/2006/relationships/hyperlink" Target="https://redcap.sydney.edu.au/surveys/?s=FJ33MYNCRR&amp;training=76&amp;training_date=2024-05-"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redcap.sydney.edu.au/surveys/?s=FJ33MYNCRR&amp;training=75&amp;training_date=2024-05-"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redcap.sydney.edu.au/surveys/?s=FJ33MYNCRR&amp;training=77&amp;training_date=2024-05-" TargetMode="External"/><Relationship Id="rId4" Type="http://schemas.openxmlformats.org/officeDocument/2006/relationships/hyperlink" Target="https://redcap.sydney.edu.au/surveys/?s=FJ33MYNCRR&amp;training=76&amp;training_date=2024-05-"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B1F04-EA3C-1942-9FAC-889953BAA9B0}" type="slidenum">
              <a:rPr lang="en-US" smtClean="0"/>
              <a:t>1</a:t>
            </a:fld>
            <a:endParaRPr lang="en-US"/>
          </a:p>
        </p:txBody>
      </p:sp>
    </p:spTree>
    <p:extLst>
      <p:ext uri="{BB962C8B-B14F-4D97-AF65-F5344CB8AC3E}">
        <p14:creationId xmlns:p14="http://schemas.microsoft.com/office/powerpoint/2010/main" val="1180606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you are going to practice in the tutorial </a:t>
            </a:r>
          </a:p>
        </p:txBody>
      </p:sp>
      <p:sp>
        <p:nvSpPr>
          <p:cNvPr id="4" name="Slide Number Placeholder 3"/>
          <p:cNvSpPr>
            <a:spLocks noGrp="1"/>
          </p:cNvSpPr>
          <p:nvPr>
            <p:ph type="sldNum" sz="quarter" idx="5"/>
          </p:nvPr>
        </p:nvSpPr>
        <p:spPr/>
        <p:txBody>
          <a:bodyPr/>
          <a:lstStyle/>
          <a:p>
            <a:fld id="{0D1E54C2-E970-D74E-A0B0-616948416249}" type="slidenum">
              <a:rPr lang="en-US" smtClean="0"/>
              <a:t>10</a:t>
            </a:fld>
            <a:endParaRPr lang="en-US"/>
          </a:p>
        </p:txBody>
      </p:sp>
    </p:spTree>
    <p:extLst>
      <p:ext uri="{BB962C8B-B14F-4D97-AF65-F5344CB8AC3E}">
        <p14:creationId xmlns:p14="http://schemas.microsoft.com/office/powerpoint/2010/main" val="519582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u="none" strike="noStrike" dirty="0">
                <a:solidFill>
                  <a:srgbClr val="1F2328"/>
                </a:solidFill>
                <a:effectLst/>
                <a:latin typeface="-apple-system"/>
              </a:rPr>
              <a:t>These tutorials consist of content along with interactive components for checking and reinforcing understanding. Throughout the tutorials you will find:</a:t>
            </a:r>
          </a:p>
          <a:p>
            <a:pPr algn="l">
              <a:buFont typeface="Arial" panose="020B0604020202020204" pitchFamily="34" charset="0"/>
              <a:buChar char="•"/>
            </a:pPr>
            <a:r>
              <a:rPr lang="en-AU" b="0" i="0" u="none" strike="noStrike" dirty="0">
                <a:solidFill>
                  <a:srgbClr val="1F2328"/>
                </a:solidFill>
                <a:effectLst/>
                <a:latin typeface="-apple-system"/>
              </a:rPr>
              <a:t>Narrative, figures and illustrations;</a:t>
            </a:r>
          </a:p>
          <a:p>
            <a:pPr algn="l">
              <a:buFont typeface="Arial" panose="020B0604020202020204" pitchFamily="34" charset="0"/>
              <a:buChar char="•"/>
            </a:pPr>
            <a:r>
              <a:rPr lang="en-AU" b="0" i="0" u="none" strike="noStrike" dirty="0">
                <a:solidFill>
                  <a:srgbClr val="1F2328"/>
                </a:solidFill>
                <a:effectLst/>
                <a:latin typeface="-apple-system"/>
              </a:rPr>
              <a:t>Code exercises that you can edit and execute directly;</a:t>
            </a:r>
          </a:p>
          <a:p>
            <a:pPr algn="l">
              <a:buFont typeface="Arial" panose="020B0604020202020204" pitchFamily="34" charset="0"/>
              <a:buChar char="•"/>
            </a:pPr>
            <a:r>
              <a:rPr lang="en-AU" b="0" i="0" u="none" strike="noStrike" dirty="0">
                <a:solidFill>
                  <a:srgbClr val="1F2328"/>
                </a:solidFill>
                <a:effectLst/>
                <a:latin typeface="-apple-system"/>
              </a:rPr>
              <a:t>Quiz questions...</a:t>
            </a:r>
          </a:p>
          <a:p>
            <a:pPr algn="l"/>
            <a:r>
              <a:rPr lang="en-AU" b="0" i="0" u="none" strike="noStrike" dirty="0">
                <a:solidFill>
                  <a:srgbClr val="1F2328"/>
                </a:solidFill>
                <a:effectLst/>
                <a:latin typeface="-apple-system"/>
              </a:rPr>
              <a:t>Each tutorial automatically preserve work done within them, so if you work on a few exercises or questions and then return to the tutorial later, you can pick up right where you have left off. Start over.</a:t>
            </a:r>
          </a:p>
          <a:p>
            <a:pPr algn="l"/>
            <a:r>
              <a:rPr lang="en-AU" b="0" i="0" u="none" strike="noStrike" dirty="0">
                <a:solidFill>
                  <a:srgbClr val="1F2328"/>
                </a:solidFill>
                <a:effectLst/>
                <a:latin typeface="-apple-system"/>
              </a:rPr>
              <a:t>Each tutorial includes a Table of Contents and it reveals content one sub-section at a time:</a:t>
            </a:r>
          </a:p>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12</a:t>
            </a:fld>
            <a:endParaRPr lang="en-US"/>
          </a:p>
        </p:txBody>
      </p:sp>
    </p:spTree>
    <p:extLst>
      <p:ext uri="{BB962C8B-B14F-4D97-AF65-F5344CB8AC3E}">
        <p14:creationId xmlns:p14="http://schemas.microsoft.com/office/powerpoint/2010/main" val="1352764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u="none" strike="noStrike" dirty="0">
                <a:solidFill>
                  <a:srgbClr val="1F2328"/>
                </a:solidFill>
                <a:effectLst/>
                <a:latin typeface="-apple-system"/>
              </a:rPr>
              <a:t>These tutorials consist of content along with interactive components for checking and reinforcing understanding. Throughout the tutorials you will find:</a:t>
            </a:r>
          </a:p>
          <a:p>
            <a:pPr algn="l">
              <a:buFont typeface="Arial" panose="020B0604020202020204" pitchFamily="34" charset="0"/>
              <a:buChar char="•"/>
            </a:pPr>
            <a:r>
              <a:rPr lang="en-AU" b="0" i="0" u="none" strike="noStrike" dirty="0">
                <a:solidFill>
                  <a:srgbClr val="1F2328"/>
                </a:solidFill>
                <a:effectLst/>
                <a:latin typeface="-apple-system"/>
              </a:rPr>
              <a:t>Narrative, figures and illustrations;</a:t>
            </a:r>
          </a:p>
          <a:p>
            <a:pPr algn="l">
              <a:buFont typeface="Arial" panose="020B0604020202020204" pitchFamily="34" charset="0"/>
              <a:buChar char="•"/>
            </a:pPr>
            <a:r>
              <a:rPr lang="en-AU" b="0" i="0" u="none" strike="noStrike" dirty="0">
                <a:solidFill>
                  <a:srgbClr val="1F2328"/>
                </a:solidFill>
                <a:effectLst/>
                <a:latin typeface="-apple-system"/>
              </a:rPr>
              <a:t>Code exercises that you can edit and execute directly;</a:t>
            </a:r>
          </a:p>
          <a:p>
            <a:pPr algn="l">
              <a:buFont typeface="Arial" panose="020B0604020202020204" pitchFamily="34" charset="0"/>
              <a:buChar char="•"/>
            </a:pPr>
            <a:r>
              <a:rPr lang="en-AU" b="0" i="0" u="none" strike="noStrike" dirty="0">
                <a:solidFill>
                  <a:srgbClr val="1F2328"/>
                </a:solidFill>
                <a:effectLst/>
                <a:latin typeface="-apple-system"/>
              </a:rPr>
              <a:t>Quiz questions...</a:t>
            </a:r>
          </a:p>
          <a:p>
            <a:pPr algn="l"/>
            <a:r>
              <a:rPr lang="en-AU" b="0" i="0" u="none" strike="noStrike" dirty="0">
                <a:solidFill>
                  <a:srgbClr val="1F2328"/>
                </a:solidFill>
                <a:effectLst/>
                <a:latin typeface="-apple-system"/>
              </a:rPr>
              <a:t>Each tutorial automatically preserve work done within them, so if you work on a few exercises or questions and then return to the tutorial later, you can pick up right where you have left off. Start over.</a:t>
            </a:r>
          </a:p>
          <a:p>
            <a:pPr algn="l"/>
            <a:r>
              <a:rPr lang="en-AU" b="0" i="0" u="none" strike="noStrike" dirty="0">
                <a:solidFill>
                  <a:srgbClr val="1F2328"/>
                </a:solidFill>
                <a:effectLst/>
                <a:latin typeface="-apple-system"/>
              </a:rPr>
              <a:t>Each tutorial includes a Table of Contents and it reveals content one sub-section at a time:</a:t>
            </a:r>
          </a:p>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13</a:t>
            </a:fld>
            <a:endParaRPr lang="en-US"/>
          </a:p>
        </p:txBody>
      </p:sp>
    </p:spTree>
    <p:extLst>
      <p:ext uri="{BB962C8B-B14F-4D97-AF65-F5344CB8AC3E}">
        <p14:creationId xmlns:p14="http://schemas.microsoft.com/office/powerpoint/2010/main" val="713715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14</a:t>
            </a:fld>
            <a:endParaRPr lang="en-US"/>
          </a:p>
        </p:txBody>
      </p:sp>
    </p:spTree>
    <p:extLst>
      <p:ext uri="{BB962C8B-B14F-4D97-AF65-F5344CB8AC3E}">
        <p14:creationId xmlns:p14="http://schemas.microsoft.com/office/powerpoint/2010/main" val="368494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Self-paced</a:t>
            </a:r>
          </a:p>
        </p:txBody>
      </p:sp>
      <p:sp>
        <p:nvSpPr>
          <p:cNvPr id="4" name="Slide Number Placeholder 3"/>
          <p:cNvSpPr>
            <a:spLocks noGrp="1"/>
          </p:cNvSpPr>
          <p:nvPr>
            <p:ph type="sldNum" sz="quarter" idx="5"/>
          </p:nvPr>
        </p:nvSpPr>
        <p:spPr/>
        <p:txBody>
          <a:bodyPr/>
          <a:lstStyle/>
          <a:p>
            <a:fld id="{0D1E54C2-E970-D74E-A0B0-616948416249}" type="slidenum">
              <a:rPr lang="en-US" smtClean="0"/>
              <a:t>15</a:t>
            </a:fld>
            <a:endParaRPr lang="en-US"/>
          </a:p>
        </p:txBody>
      </p:sp>
    </p:spTree>
    <p:extLst>
      <p:ext uri="{BB962C8B-B14F-4D97-AF65-F5344CB8AC3E}">
        <p14:creationId xmlns:p14="http://schemas.microsoft.com/office/powerpoint/2010/main" val="1740550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7618ab1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7618ab1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sz="1800" b="0" i="0" u="none" strike="noStrike" dirty="0">
                <a:solidFill>
                  <a:srgbClr val="212121"/>
                </a:solidFill>
                <a:effectLst/>
                <a:latin typeface="Calibri" panose="020F0502020204030204" pitchFamily="34" charset="0"/>
              </a:rPr>
              <a:t>Part 1: </a:t>
            </a:r>
            <a:r>
              <a:rPr lang="en-AU" sz="1800" b="0" i="0" u="sng" strike="noStrike" dirty="0">
                <a:solidFill>
                  <a:srgbClr val="0078D7"/>
                </a:solidFill>
                <a:effectLst/>
                <a:latin typeface="Calibri" panose="020F0502020204030204" pitchFamily="34" charset="0"/>
                <a:hlinkClick r:id="rId3" tooltip="https://redcap.sydney.edu.au/surveys/?s=FJ33MYNCRR&amp;training=75&amp;training_date=2023-10-18"/>
              </a:rPr>
              <a:t>https://redcap.sydney.edu.au/surveys/?s=FJ33MYNCRR&amp;training=75&amp;training_date=2024-05-</a:t>
            </a:r>
            <a:r>
              <a:rPr lang="en-AU" sz="1800" b="0" i="0" u="sng" strike="noStrike" dirty="0">
                <a:solidFill>
                  <a:srgbClr val="0078D7"/>
                </a:solidFill>
                <a:effectLst/>
                <a:latin typeface="Calibri" panose="020F0502020204030204" pitchFamily="34" charset="0"/>
              </a:rPr>
              <a:t>09</a:t>
            </a:r>
            <a:endParaRPr lang="en-AU" sz="1800" b="0" i="0" u="none" strike="noStrike" dirty="0">
              <a:solidFill>
                <a:srgbClr val="212121"/>
              </a:solidFill>
              <a:effectLst/>
              <a:latin typeface="Calibri" panose="020F0502020204030204" pitchFamily="34" charset="0"/>
            </a:endParaRPr>
          </a:p>
          <a:p>
            <a:pPr algn="l"/>
            <a:r>
              <a:rPr lang="en-AU" sz="1800" b="0" i="0" u="none" strike="noStrike" dirty="0">
                <a:solidFill>
                  <a:srgbClr val="212121"/>
                </a:solidFill>
                <a:effectLst/>
                <a:latin typeface="Calibri" panose="020F0502020204030204" pitchFamily="34" charset="0"/>
              </a:rPr>
              <a:t> </a:t>
            </a:r>
          </a:p>
          <a:p>
            <a:pPr algn="l"/>
            <a:r>
              <a:rPr lang="en-AU" sz="1800" b="0" i="0" u="none" strike="noStrike" dirty="0">
                <a:solidFill>
                  <a:srgbClr val="212121"/>
                </a:solidFill>
                <a:effectLst/>
                <a:latin typeface="Calibri" panose="020F0502020204030204" pitchFamily="34" charset="0"/>
              </a:rPr>
              <a:t>Part 2: </a:t>
            </a:r>
            <a:r>
              <a:rPr lang="en-AU" sz="1800" b="0" i="0" u="sng" strike="noStrike" dirty="0">
                <a:solidFill>
                  <a:srgbClr val="0078D7"/>
                </a:solidFill>
                <a:effectLst/>
                <a:latin typeface="Calibri" panose="020F0502020204030204" pitchFamily="34" charset="0"/>
                <a:hlinkClick r:id="rId4" tooltip="https://redcap.sydney.edu.au/surveys/?s=FJ33MYNCRR&amp;training=76&amp;training_date=2023-10-19"/>
              </a:rPr>
              <a:t>https://redcap.sydney.edu.au/surveys/?s=FJ33MYNCRR&amp;training=76&amp;training_date=2024-05-</a:t>
            </a:r>
            <a:r>
              <a:rPr lang="en-AU" sz="1800" b="0" i="0" u="sng" strike="noStrike" dirty="0">
                <a:solidFill>
                  <a:srgbClr val="0078D7"/>
                </a:solidFill>
                <a:effectLst/>
                <a:latin typeface="Calibri" panose="020F0502020204030204" pitchFamily="34" charset="0"/>
              </a:rPr>
              <a:t>16</a:t>
            </a:r>
            <a:endParaRPr lang="en-AU" sz="1800" b="0" i="0" u="none" strike="noStrike" dirty="0">
              <a:solidFill>
                <a:srgbClr val="212121"/>
              </a:solidFill>
              <a:effectLst/>
              <a:latin typeface="Calibri" panose="020F0502020204030204" pitchFamily="34" charset="0"/>
            </a:endParaRPr>
          </a:p>
          <a:p>
            <a:pPr algn="l"/>
            <a:r>
              <a:rPr lang="en-AU" sz="1800" b="0" i="0" u="none" strike="noStrike" dirty="0">
                <a:solidFill>
                  <a:srgbClr val="212121"/>
                </a:solidFill>
                <a:effectLst/>
                <a:latin typeface="Calibri" panose="020F0502020204030204" pitchFamily="34" charset="0"/>
              </a:rPr>
              <a:t> </a:t>
            </a:r>
          </a:p>
          <a:p>
            <a:pPr algn="l"/>
            <a:r>
              <a:rPr lang="en-AU" sz="1800" b="0" i="0" u="none" strike="noStrike" dirty="0">
                <a:solidFill>
                  <a:srgbClr val="212121"/>
                </a:solidFill>
                <a:effectLst/>
                <a:latin typeface="Calibri" panose="020F0502020204030204" pitchFamily="34" charset="0"/>
              </a:rPr>
              <a:t>Part 3: </a:t>
            </a:r>
            <a:r>
              <a:rPr lang="en-AU" sz="1800" b="0" i="0" u="sng" strike="noStrike" dirty="0">
                <a:solidFill>
                  <a:srgbClr val="0078D7"/>
                </a:solidFill>
                <a:effectLst/>
                <a:latin typeface="Calibri" panose="020F0502020204030204" pitchFamily="34" charset="0"/>
                <a:hlinkClick r:id="rId5" tooltip="https://redcap.sydney.edu.au/surveys/?s=FJ33MYNCRR&amp;training=77&amp;training_date=2023-10-25"/>
              </a:rPr>
              <a:t>https://redcap.sydney.edu.au/surveys/?s=FJ33MYNCRR&amp;training=77&amp;training_date=2024-05-</a:t>
            </a:r>
            <a:r>
              <a:rPr lang="en-AU" sz="1800" b="0" i="0" u="sng" strike="noStrike" dirty="0">
                <a:solidFill>
                  <a:srgbClr val="0078D7"/>
                </a:solidFill>
                <a:effectLst/>
                <a:latin typeface="Calibri" panose="020F0502020204030204" pitchFamily="34" charset="0"/>
              </a:rPr>
              <a:t>30</a:t>
            </a:r>
            <a:endParaRPr lang="en-AU" sz="1800" b="0" i="0" u="none" strike="noStrike" dirty="0">
              <a:solidFill>
                <a:srgbClr val="212121"/>
              </a:solidFill>
              <a:effectLst/>
              <a:latin typeface="Calibri" panose="020F0502020204030204" pitchFamily="34" charset="0"/>
            </a:endParaRPr>
          </a:p>
        </p:txBody>
      </p:sp>
    </p:spTree>
    <p:extLst>
      <p:ext uri="{BB962C8B-B14F-4D97-AF65-F5344CB8AC3E}">
        <p14:creationId xmlns:p14="http://schemas.microsoft.com/office/powerpoint/2010/main" val="1702112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7618ab1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7618ab1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sz="1800" b="0" i="0" u="none" strike="noStrike" dirty="0">
                <a:solidFill>
                  <a:srgbClr val="212121"/>
                </a:solidFill>
                <a:effectLst/>
                <a:latin typeface="Calibri" panose="020F0502020204030204" pitchFamily="34" charset="0"/>
              </a:rPr>
              <a:t>Part 1: </a:t>
            </a:r>
            <a:r>
              <a:rPr lang="en-AU" sz="1800" b="0" i="0" u="sng" strike="noStrike" dirty="0">
                <a:solidFill>
                  <a:srgbClr val="0078D7"/>
                </a:solidFill>
                <a:effectLst/>
                <a:latin typeface="Calibri" panose="020F0502020204030204" pitchFamily="34" charset="0"/>
                <a:hlinkClick r:id="rId3" tooltip="https://redcap.sydney.edu.au/surveys/?s=FJ33MYNCRR&amp;training=75&amp;training_date=2023-10-18"/>
              </a:rPr>
              <a:t>https://redcap.sydney.edu.au/surveys/?s=FJ33MYNCRR&amp;training=75&amp;training_date=2024-05-</a:t>
            </a:r>
            <a:r>
              <a:rPr lang="en-AU" sz="1800" b="0" i="0" u="sng" strike="noStrike" dirty="0">
                <a:solidFill>
                  <a:srgbClr val="0078D7"/>
                </a:solidFill>
                <a:effectLst/>
                <a:latin typeface="Calibri" panose="020F0502020204030204" pitchFamily="34" charset="0"/>
              </a:rPr>
              <a:t>09</a:t>
            </a:r>
            <a:endParaRPr lang="en-AU" sz="1800" b="0" i="0" u="none" strike="noStrike" dirty="0">
              <a:solidFill>
                <a:srgbClr val="212121"/>
              </a:solidFill>
              <a:effectLst/>
              <a:latin typeface="Calibri" panose="020F0502020204030204" pitchFamily="34" charset="0"/>
            </a:endParaRPr>
          </a:p>
          <a:p>
            <a:pPr algn="l"/>
            <a:r>
              <a:rPr lang="en-AU" sz="1800" b="0" i="0" u="none" strike="noStrike" dirty="0">
                <a:solidFill>
                  <a:srgbClr val="212121"/>
                </a:solidFill>
                <a:effectLst/>
                <a:latin typeface="Calibri" panose="020F0502020204030204" pitchFamily="34" charset="0"/>
              </a:rPr>
              <a:t> </a:t>
            </a:r>
          </a:p>
          <a:p>
            <a:pPr algn="l"/>
            <a:r>
              <a:rPr lang="en-AU" sz="1800" b="0" i="0" u="none" strike="noStrike" dirty="0">
                <a:solidFill>
                  <a:srgbClr val="212121"/>
                </a:solidFill>
                <a:effectLst/>
                <a:latin typeface="Calibri" panose="020F0502020204030204" pitchFamily="34" charset="0"/>
              </a:rPr>
              <a:t>Part 2: </a:t>
            </a:r>
            <a:r>
              <a:rPr lang="en-AU" sz="1800" b="0" i="0" u="sng" strike="noStrike" dirty="0">
                <a:solidFill>
                  <a:srgbClr val="0078D7"/>
                </a:solidFill>
                <a:effectLst/>
                <a:latin typeface="Calibri" panose="020F0502020204030204" pitchFamily="34" charset="0"/>
                <a:hlinkClick r:id="rId4" tooltip="https://redcap.sydney.edu.au/surveys/?s=FJ33MYNCRR&amp;training=76&amp;training_date=2023-10-19"/>
              </a:rPr>
              <a:t>https://redcap.sydney.edu.au/surveys/?s=FJ33MYNCRR&amp;training=76&amp;training_date=2024-05-</a:t>
            </a:r>
            <a:r>
              <a:rPr lang="en-AU" sz="1800" b="0" i="0" u="sng" strike="noStrike" dirty="0">
                <a:solidFill>
                  <a:srgbClr val="0078D7"/>
                </a:solidFill>
                <a:effectLst/>
                <a:latin typeface="Calibri" panose="020F0502020204030204" pitchFamily="34" charset="0"/>
              </a:rPr>
              <a:t>16</a:t>
            </a:r>
            <a:endParaRPr lang="en-AU" sz="1800" b="0" i="0" u="none" strike="noStrike" dirty="0">
              <a:solidFill>
                <a:srgbClr val="212121"/>
              </a:solidFill>
              <a:effectLst/>
              <a:latin typeface="Calibri" panose="020F0502020204030204" pitchFamily="34" charset="0"/>
            </a:endParaRPr>
          </a:p>
          <a:p>
            <a:pPr algn="l"/>
            <a:r>
              <a:rPr lang="en-AU" sz="1800" b="0" i="0" u="none" strike="noStrike" dirty="0">
                <a:solidFill>
                  <a:srgbClr val="212121"/>
                </a:solidFill>
                <a:effectLst/>
                <a:latin typeface="Calibri" panose="020F0502020204030204" pitchFamily="34" charset="0"/>
              </a:rPr>
              <a:t> </a:t>
            </a:r>
          </a:p>
          <a:p>
            <a:pPr algn="l"/>
            <a:r>
              <a:rPr lang="en-AU" sz="1800" b="0" i="0" u="none" strike="noStrike" dirty="0">
                <a:solidFill>
                  <a:srgbClr val="212121"/>
                </a:solidFill>
                <a:effectLst/>
                <a:latin typeface="Calibri" panose="020F0502020204030204" pitchFamily="34" charset="0"/>
              </a:rPr>
              <a:t>Part 3: </a:t>
            </a:r>
            <a:r>
              <a:rPr lang="en-AU" sz="1800" b="0" i="0" u="sng" strike="noStrike" dirty="0">
                <a:solidFill>
                  <a:srgbClr val="0078D7"/>
                </a:solidFill>
                <a:effectLst/>
                <a:latin typeface="Calibri" panose="020F0502020204030204" pitchFamily="34" charset="0"/>
                <a:hlinkClick r:id="rId5" tooltip="https://redcap.sydney.edu.au/surveys/?s=FJ33MYNCRR&amp;training=77&amp;training_date=2023-10-25"/>
              </a:rPr>
              <a:t>https://redcap.sydney.edu.au/surveys/?s=FJ33MYNCRR&amp;training=77&amp;training_date=2024-05-</a:t>
            </a:r>
            <a:r>
              <a:rPr lang="en-AU" sz="1800" b="0" i="0" u="sng" strike="noStrike" dirty="0">
                <a:solidFill>
                  <a:srgbClr val="0078D7"/>
                </a:solidFill>
                <a:effectLst/>
                <a:latin typeface="Calibri" panose="020F0502020204030204" pitchFamily="34" charset="0"/>
              </a:rPr>
              <a:t>30</a:t>
            </a:r>
            <a:endParaRPr lang="en-AU" sz="1800" b="0" i="0" u="none" strike="noStrike" dirty="0">
              <a:solidFill>
                <a:srgbClr val="212121"/>
              </a:solidFill>
              <a:effectLst/>
              <a:latin typeface="Calibri" panose="020F0502020204030204" pitchFamily="34" charset="0"/>
            </a:endParaRPr>
          </a:p>
        </p:txBody>
      </p:sp>
    </p:spTree>
    <p:extLst>
      <p:ext uri="{BB962C8B-B14F-4D97-AF65-F5344CB8AC3E}">
        <p14:creationId xmlns:p14="http://schemas.microsoft.com/office/powerpoint/2010/main" val="963203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7618ab1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7618ab1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sz="1800" b="0" i="0" u="none" strike="noStrike" dirty="0">
                <a:solidFill>
                  <a:srgbClr val="212121"/>
                </a:solidFill>
                <a:effectLst/>
                <a:latin typeface="Calibri" panose="020F0502020204030204" pitchFamily="34" charset="0"/>
              </a:rPr>
              <a:t>Part 1: </a:t>
            </a:r>
            <a:r>
              <a:rPr lang="en-AU" sz="1800" b="0" i="0" u="sng" strike="noStrike" dirty="0">
                <a:solidFill>
                  <a:srgbClr val="0078D7"/>
                </a:solidFill>
                <a:effectLst/>
                <a:latin typeface="Calibri" panose="020F0502020204030204" pitchFamily="34" charset="0"/>
                <a:hlinkClick r:id="rId3" tooltip="https://redcap.sydney.edu.au/surveys/?s=FJ33MYNCRR&amp;training=75&amp;training_date=2023-10-18"/>
              </a:rPr>
              <a:t>https://redcap.sydney.edu.au/surveys/?s=FJ33MYNCRR&amp;training=75&amp;training_date=2024-05-</a:t>
            </a:r>
            <a:r>
              <a:rPr lang="en-AU" sz="1800" b="0" i="0" u="sng" strike="noStrike" dirty="0">
                <a:solidFill>
                  <a:srgbClr val="0078D7"/>
                </a:solidFill>
                <a:effectLst/>
                <a:latin typeface="Calibri" panose="020F0502020204030204" pitchFamily="34" charset="0"/>
              </a:rPr>
              <a:t>09</a:t>
            </a:r>
            <a:endParaRPr lang="en-AU" sz="1800" b="0" i="0" u="none" strike="noStrike" dirty="0">
              <a:solidFill>
                <a:srgbClr val="212121"/>
              </a:solidFill>
              <a:effectLst/>
              <a:latin typeface="Calibri" panose="020F0502020204030204" pitchFamily="34" charset="0"/>
            </a:endParaRPr>
          </a:p>
          <a:p>
            <a:pPr algn="l"/>
            <a:r>
              <a:rPr lang="en-AU" sz="1800" b="0" i="0" u="none" strike="noStrike" dirty="0">
                <a:solidFill>
                  <a:srgbClr val="212121"/>
                </a:solidFill>
                <a:effectLst/>
                <a:latin typeface="Calibri" panose="020F0502020204030204" pitchFamily="34" charset="0"/>
              </a:rPr>
              <a:t> </a:t>
            </a:r>
          </a:p>
          <a:p>
            <a:pPr algn="l"/>
            <a:r>
              <a:rPr lang="en-AU" sz="1800" b="0" i="0" u="none" strike="noStrike" dirty="0">
                <a:solidFill>
                  <a:srgbClr val="212121"/>
                </a:solidFill>
                <a:effectLst/>
                <a:latin typeface="Calibri" panose="020F0502020204030204" pitchFamily="34" charset="0"/>
              </a:rPr>
              <a:t>Part 2: </a:t>
            </a:r>
            <a:r>
              <a:rPr lang="en-AU" sz="1800" b="0" i="0" u="sng" strike="noStrike" dirty="0">
                <a:solidFill>
                  <a:srgbClr val="0078D7"/>
                </a:solidFill>
                <a:effectLst/>
                <a:latin typeface="Calibri" panose="020F0502020204030204" pitchFamily="34" charset="0"/>
                <a:hlinkClick r:id="rId4" tooltip="https://redcap.sydney.edu.au/surveys/?s=FJ33MYNCRR&amp;training=76&amp;training_date=2023-10-19"/>
              </a:rPr>
              <a:t>https://redcap.sydney.edu.au/surveys/?s=FJ33MYNCRR&amp;training=76&amp;training_date=2024-05-</a:t>
            </a:r>
            <a:r>
              <a:rPr lang="en-AU" sz="1800" b="0" i="0" u="sng" strike="noStrike" dirty="0">
                <a:solidFill>
                  <a:srgbClr val="0078D7"/>
                </a:solidFill>
                <a:effectLst/>
                <a:latin typeface="Calibri" panose="020F0502020204030204" pitchFamily="34" charset="0"/>
              </a:rPr>
              <a:t>16</a:t>
            </a:r>
            <a:endParaRPr lang="en-AU" sz="1800" b="0" i="0" u="none" strike="noStrike" dirty="0">
              <a:solidFill>
                <a:srgbClr val="212121"/>
              </a:solidFill>
              <a:effectLst/>
              <a:latin typeface="Calibri" panose="020F0502020204030204" pitchFamily="34" charset="0"/>
            </a:endParaRPr>
          </a:p>
          <a:p>
            <a:pPr algn="l"/>
            <a:r>
              <a:rPr lang="en-AU" sz="1800" b="0" i="0" u="none" strike="noStrike" dirty="0">
                <a:solidFill>
                  <a:srgbClr val="212121"/>
                </a:solidFill>
                <a:effectLst/>
                <a:latin typeface="Calibri" panose="020F0502020204030204" pitchFamily="34" charset="0"/>
              </a:rPr>
              <a:t> </a:t>
            </a:r>
          </a:p>
          <a:p>
            <a:pPr algn="l"/>
            <a:r>
              <a:rPr lang="en-AU" sz="1800" b="0" i="0" u="none" strike="noStrike" dirty="0">
                <a:solidFill>
                  <a:srgbClr val="212121"/>
                </a:solidFill>
                <a:effectLst/>
                <a:latin typeface="Calibri" panose="020F0502020204030204" pitchFamily="34" charset="0"/>
              </a:rPr>
              <a:t>Part 3: </a:t>
            </a:r>
            <a:r>
              <a:rPr lang="en-AU" sz="1800" b="0" i="0" u="sng" strike="noStrike" dirty="0">
                <a:solidFill>
                  <a:srgbClr val="0078D7"/>
                </a:solidFill>
                <a:effectLst/>
                <a:latin typeface="Calibri" panose="020F0502020204030204" pitchFamily="34" charset="0"/>
                <a:hlinkClick r:id="rId5" tooltip="https://redcap.sydney.edu.au/surveys/?s=FJ33MYNCRR&amp;training=77&amp;training_date=2023-10-25"/>
              </a:rPr>
              <a:t>https://redcap.sydney.edu.au/surveys/?s=FJ33MYNCRR&amp;training=77&amp;training_date=2024-05-</a:t>
            </a:r>
            <a:r>
              <a:rPr lang="en-AU" sz="1800" b="0" i="0" u="sng" strike="noStrike" dirty="0">
                <a:solidFill>
                  <a:srgbClr val="0078D7"/>
                </a:solidFill>
                <a:effectLst/>
                <a:latin typeface="Calibri" panose="020F0502020204030204" pitchFamily="34" charset="0"/>
              </a:rPr>
              <a:t>30</a:t>
            </a:r>
            <a:endParaRPr lang="en-AU" sz="1800" b="0" i="0" u="none" strike="noStrike" dirty="0">
              <a:solidFill>
                <a:srgbClr val="212121"/>
              </a:solidFill>
              <a:effectLst/>
              <a:latin typeface="Calibri" panose="020F0502020204030204" pitchFamily="34" charset="0"/>
            </a:endParaRPr>
          </a:p>
        </p:txBody>
      </p:sp>
    </p:spTree>
    <p:extLst>
      <p:ext uri="{BB962C8B-B14F-4D97-AF65-F5344CB8AC3E}">
        <p14:creationId xmlns:p14="http://schemas.microsoft.com/office/powerpoint/2010/main" val="3234933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a:t>In line with the University of Sydney Codes of Conduct for staff and students,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87EB44-B05D-9E47-A820-97F0499A35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923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i="0" dirty="0">
                <a:solidFill>
                  <a:srgbClr val="212529"/>
                </a:solidFill>
                <a:effectLst/>
                <a:highlight>
                  <a:srgbClr val="FFFFFF"/>
                </a:highlight>
                <a:latin typeface="Lato" panose="020F0502020204030204" pitchFamily="34" charset="0"/>
              </a:rPr>
              <a:t>Machine Learning (ML) is the field of study that gives computers the ability to learn from data.</a:t>
            </a:r>
          </a:p>
          <a:p>
            <a:pPr algn="l"/>
            <a:r>
              <a:rPr lang="en-AU" b="0" i="0" dirty="0">
                <a:solidFill>
                  <a:srgbClr val="212529"/>
                </a:solidFill>
                <a:effectLst/>
                <a:highlight>
                  <a:srgbClr val="FFFFFF"/>
                </a:highlight>
                <a:latin typeface="Lato" panose="020F0502020204030203" pitchFamily="34" charset="0"/>
              </a:rPr>
              <a:t>Imagine you decide to play the violin. The first time you pick up a violin, you probably will struggle to make sounds that are pleasing, let alone to play anything. </a:t>
            </a:r>
          </a:p>
          <a:p>
            <a:pPr algn="l"/>
            <a:r>
              <a:rPr lang="en-AU" b="0" i="0" dirty="0">
                <a:solidFill>
                  <a:srgbClr val="212529"/>
                </a:solidFill>
                <a:effectLst/>
                <a:highlight>
                  <a:srgbClr val="FFFFFF"/>
                </a:highlight>
                <a:latin typeface="Lato" panose="020F0502020204030203" pitchFamily="34" charset="0"/>
              </a:rPr>
              <a:t>However, each successive time you practice your violin, you will get better and better. Eventually you will be able to produce good sounds, and with sufficient training you can play anything!</a:t>
            </a:r>
          </a:p>
          <a:p>
            <a:pPr algn="l"/>
            <a:r>
              <a:rPr lang="en-AU" b="0" i="0" dirty="0">
                <a:solidFill>
                  <a:srgbClr val="212529"/>
                </a:solidFill>
                <a:effectLst/>
                <a:highlight>
                  <a:srgbClr val="FFFFFF"/>
                </a:highlight>
                <a:latin typeface="Lato" panose="020F0502020204030203" pitchFamily="34" charset="0"/>
              </a:rPr>
              <a:t>In machine learning, we use this same approach to train our models to solve problems.</a:t>
            </a:r>
          </a:p>
          <a:p>
            <a:endParaRPr lang="en-AU" b="1" i="0" dirty="0">
              <a:solidFill>
                <a:srgbClr val="212529"/>
              </a:solidFill>
              <a:effectLst/>
              <a:highlight>
                <a:srgbClr val="FFFFFF"/>
              </a:highlight>
              <a:latin typeface="Lato" panose="020F0502020204030204" pitchFamily="34" charset="0"/>
            </a:endParaRPr>
          </a:p>
        </p:txBody>
      </p:sp>
      <p:sp>
        <p:nvSpPr>
          <p:cNvPr id="4" name="Slide Number Placeholder 3"/>
          <p:cNvSpPr>
            <a:spLocks noGrp="1"/>
          </p:cNvSpPr>
          <p:nvPr>
            <p:ph type="sldNum" sz="quarter" idx="5"/>
          </p:nvPr>
        </p:nvSpPr>
        <p:spPr/>
        <p:txBody>
          <a:bodyPr/>
          <a:lstStyle/>
          <a:p>
            <a:fld id="{0D1E54C2-E970-D74E-A0B0-616948416249}" type="slidenum">
              <a:rPr lang="en-US" smtClean="0"/>
              <a:t>3</a:t>
            </a:fld>
            <a:endParaRPr lang="en-US"/>
          </a:p>
        </p:txBody>
      </p:sp>
    </p:spTree>
    <p:extLst>
      <p:ext uri="{BB962C8B-B14F-4D97-AF65-F5344CB8AC3E}">
        <p14:creationId xmlns:p14="http://schemas.microsoft.com/office/powerpoint/2010/main" val="3047462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333333"/>
                </a:solidFill>
                <a:effectLst/>
                <a:latin typeface="Merriweather" panose="020F0502020204030204" pitchFamily="34" charset="0"/>
              </a:rPr>
              <a:t>Part 1 and 2: Classical machine learning is often divided into two categories – </a:t>
            </a:r>
            <a:r>
              <a:rPr lang="en-AU" b="1" i="0" dirty="0">
                <a:solidFill>
                  <a:srgbClr val="333333"/>
                </a:solidFill>
                <a:effectLst/>
                <a:latin typeface="Merriweather" panose="020F0502020204030204" pitchFamily="34" charset="0"/>
              </a:rPr>
              <a:t>Supervised</a:t>
            </a:r>
            <a:r>
              <a:rPr lang="en-AU" b="0" i="0" dirty="0">
                <a:solidFill>
                  <a:srgbClr val="333333"/>
                </a:solidFill>
                <a:effectLst/>
                <a:latin typeface="Merriweather" panose="020F0502020204030204" pitchFamily="34" charset="0"/>
              </a:rPr>
              <a:t> and </a:t>
            </a:r>
            <a:r>
              <a:rPr lang="en-AU" b="1" i="0" dirty="0">
                <a:solidFill>
                  <a:srgbClr val="333333"/>
                </a:solidFill>
                <a:effectLst/>
                <a:latin typeface="Merriweather" panose="020F0502020204030204" pitchFamily="34" charset="0"/>
              </a:rPr>
              <a:t>Unsupervised Learning</a:t>
            </a:r>
            <a:r>
              <a:rPr lang="en-AU" b="0" i="0" dirty="0">
                <a:solidFill>
                  <a:srgbClr val="333333"/>
                </a:solidFill>
                <a:effectLst/>
                <a:latin typeface="Merriweather" panose="020F0502020204030204" pitchFamily="34" charset="0"/>
              </a:rPr>
              <a:t>.</a:t>
            </a:r>
          </a:p>
          <a:p>
            <a:pPr algn="l"/>
            <a:r>
              <a:rPr lang="en-AU" b="0" i="0" dirty="0">
                <a:solidFill>
                  <a:srgbClr val="333333"/>
                </a:solidFill>
                <a:effectLst/>
                <a:latin typeface="Merriweather" panose="020F0502020204030204" pitchFamily="34" charset="0"/>
              </a:rPr>
              <a:t>In the first case, the machine has a "supervisor" or a "teacher" who gives the machine all the answers, like whether it's a cat in the picture or a dog. The teacher has already divided (</a:t>
            </a:r>
            <a:r>
              <a:rPr lang="en-AU" b="0" i="0" dirty="0" err="1">
                <a:solidFill>
                  <a:srgbClr val="333333"/>
                </a:solidFill>
                <a:effectLst/>
                <a:latin typeface="Merriweather" panose="020F0502020204030204" pitchFamily="34" charset="0"/>
              </a:rPr>
              <a:t>labeled</a:t>
            </a:r>
            <a:r>
              <a:rPr lang="en-AU" b="0" i="0" dirty="0">
                <a:solidFill>
                  <a:srgbClr val="333333"/>
                </a:solidFill>
                <a:effectLst/>
                <a:latin typeface="Merriweather" panose="020F0502020204030204" pitchFamily="34" charset="0"/>
              </a:rPr>
              <a:t>) the data into cats and dogs, and the machine is using these examples to learn. One by one. Dog by cat.</a:t>
            </a:r>
          </a:p>
          <a:p>
            <a:pPr algn="l"/>
            <a:r>
              <a:rPr lang="en-AU" b="0" i="0" dirty="0">
                <a:solidFill>
                  <a:srgbClr val="212529"/>
                </a:solidFill>
                <a:effectLst/>
                <a:highlight>
                  <a:srgbClr val="FFFFFF"/>
                </a:highlight>
                <a:latin typeface="Lato" panose="020F0502020204030203" pitchFamily="34" charset="0"/>
              </a:rPr>
              <a:t>Today we are going to focus on regression.</a:t>
            </a:r>
          </a:p>
          <a:p>
            <a:pPr algn="l"/>
            <a:r>
              <a:rPr lang="en-AU" b="0" i="0" dirty="0">
                <a:solidFill>
                  <a:srgbClr val="212529"/>
                </a:solidFill>
                <a:effectLst/>
                <a:highlight>
                  <a:srgbClr val="FFFFFF"/>
                </a:highlight>
                <a:latin typeface="Lato" panose="020F0502020204030203" pitchFamily="34" charset="0"/>
              </a:rPr>
              <a:t>Think of regression as predicting numbers (or divide the ties by length). You are asking to predict a numerical value given some input. </a:t>
            </a:r>
          </a:p>
          <a:p>
            <a:pPr algn="l"/>
            <a:endParaRPr lang="en-AU" b="0" i="0" dirty="0">
              <a:solidFill>
                <a:srgbClr val="212529"/>
              </a:solidFill>
              <a:effectLst/>
              <a:highlight>
                <a:srgbClr val="FFFFFF"/>
              </a:highlight>
              <a:latin typeface="Lato" panose="020F0502020204030203" pitchFamily="34" charset="0"/>
            </a:endParaRPr>
          </a:p>
          <a:p>
            <a:pPr algn="l"/>
            <a:endParaRPr lang="en-AU" b="0" i="0" dirty="0">
              <a:solidFill>
                <a:srgbClr val="333333"/>
              </a:solidFill>
              <a:effectLst/>
              <a:latin typeface="Merriweather" panose="020F0502020204030204" pitchFamily="34" charset="0"/>
            </a:endParaRPr>
          </a:p>
        </p:txBody>
      </p:sp>
      <p:sp>
        <p:nvSpPr>
          <p:cNvPr id="4" name="Slide Number Placeholder 3"/>
          <p:cNvSpPr>
            <a:spLocks noGrp="1"/>
          </p:cNvSpPr>
          <p:nvPr>
            <p:ph type="sldNum" sz="quarter" idx="5"/>
          </p:nvPr>
        </p:nvSpPr>
        <p:spPr/>
        <p:txBody>
          <a:bodyPr/>
          <a:lstStyle/>
          <a:p>
            <a:fld id="{0D1E54C2-E970-D74E-A0B0-616948416249}" type="slidenum">
              <a:rPr lang="en-US" smtClean="0"/>
              <a:t>4</a:t>
            </a:fld>
            <a:endParaRPr lang="en-US"/>
          </a:p>
        </p:txBody>
      </p:sp>
    </p:spTree>
    <p:extLst>
      <p:ext uri="{BB962C8B-B14F-4D97-AF65-F5344CB8AC3E}">
        <p14:creationId xmlns:p14="http://schemas.microsoft.com/office/powerpoint/2010/main" val="2929334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3C4043"/>
                </a:solidFill>
                <a:effectLst/>
                <a:highlight>
                  <a:srgbClr val="FFFFFF"/>
                </a:highlight>
                <a:latin typeface="Inter"/>
              </a:rPr>
              <a:t>The objective of the dataset is to diagnostically predict whether or not a patient has diabetes, based on certain diagnostic measurements included in the dataset. </a:t>
            </a:r>
            <a:endParaRPr lang="en-AU" b="0" i="0" dirty="0">
              <a:solidFill>
                <a:srgbClr val="333333"/>
              </a:solidFill>
              <a:effectLst/>
              <a:latin typeface="Merriweather" panose="020F0502020204030204" pitchFamily="34" charset="0"/>
            </a:endParaRPr>
          </a:p>
        </p:txBody>
      </p:sp>
      <p:sp>
        <p:nvSpPr>
          <p:cNvPr id="4" name="Slide Number Placeholder 3"/>
          <p:cNvSpPr>
            <a:spLocks noGrp="1"/>
          </p:cNvSpPr>
          <p:nvPr>
            <p:ph type="sldNum" sz="quarter" idx="5"/>
          </p:nvPr>
        </p:nvSpPr>
        <p:spPr/>
        <p:txBody>
          <a:bodyPr/>
          <a:lstStyle/>
          <a:p>
            <a:fld id="{0D1E54C2-E970-D74E-A0B0-616948416249}" type="slidenum">
              <a:rPr lang="en-US" smtClean="0"/>
              <a:t>5</a:t>
            </a:fld>
            <a:endParaRPr lang="en-US"/>
          </a:p>
        </p:txBody>
      </p:sp>
    </p:spTree>
    <p:extLst>
      <p:ext uri="{BB962C8B-B14F-4D97-AF65-F5344CB8AC3E}">
        <p14:creationId xmlns:p14="http://schemas.microsoft.com/office/powerpoint/2010/main" val="44260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3C4043"/>
                </a:solidFill>
                <a:effectLst/>
                <a:highlight>
                  <a:srgbClr val="FFFFFF"/>
                </a:highlight>
                <a:latin typeface="Inter"/>
              </a:rPr>
              <a:t>The objective of the dataset is to diagnostically predict whether or not a patient has diabetes, based on certain diagnostic measurements included in the dataset. </a:t>
            </a:r>
            <a:endParaRPr lang="en-AU" b="0" i="0" dirty="0">
              <a:solidFill>
                <a:srgbClr val="333333"/>
              </a:solidFill>
              <a:effectLst/>
              <a:latin typeface="Merriweather" panose="020F0502020204030204" pitchFamily="34" charset="0"/>
            </a:endParaRPr>
          </a:p>
        </p:txBody>
      </p:sp>
      <p:sp>
        <p:nvSpPr>
          <p:cNvPr id="4" name="Slide Number Placeholder 3"/>
          <p:cNvSpPr>
            <a:spLocks noGrp="1"/>
          </p:cNvSpPr>
          <p:nvPr>
            <p:ph type="sldNum" sz="quarter" idx="5"/>
          </p:nvPr>
        </p:nvSpPr>
        <p:spPr/>
        <p:txBody>
          <a:bodyPr/>
          <a:lstStyle/>
          <a:p>
            <a:fld id="{0D1E54C2-E970-D74E-A0B0-616948416249}" type="slidenum">
              <a:rPr lang="en-US" smtClean="0"/>
              <a:t>6</a:t>
            </a:fld>
            <a:endParaRPr lang="en-US"/>
          </a:p>
        </p:txBody>
      </p:sp>
    </p:spTree>
    <p:extLst>
      <p:ext uri="{BB962C8B-B14F-4D97-AF65-F5344CB8AC3E}">
        <p14:creationId xmlns:p14="http://schemas.microsoft.com/office/powerpoint/2010/main" val="4007422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3C4043"/>
                </a:solidFill>
                <a:effectLst/>
                <a:highlight>
                  <a:srgbClr val="FFFFFF"/>
                </a:highlight>
                <a:latin typeface="Inter"/>
              </a:rPr>
              <a:t>The Ames Housing Dataset contains various features and attributes of residential homes in Ames, Iowa, USA. </a:t>
            </a:r>
          </a:p>
          <a:p>
            <a:r>
              <a:rPr lang="en-AU" b="0" i="0" dirty="0">
                <a:solidFill>
                  <a:srgbClr val="3C4043"/>
                </a:solidFill>
                <a:effectLst/>
                <a:highlight>
                  <a:srgbClr val="FFFFFF"/>
                </a:highlight>
                <a:latin typeface="Inter"/>
              </a:rPr>
              <a:t>[read]</a:t>
            </a:r>
          </a:p>
          <a:p>
            <a:r>
              <a:rPr lang="en-AU" b="0" i="0" dirty="0">
                <a:solidFill>
                  <a:srgbClr val="212529"/>
                </a:solidFill>
                <a:effectLst/>
                <a:highlight>
                  <a:srgbClr val="FFFFFF"/>
                </a:highlight>
                <a:latin typeface="Lato" panose="020F0502020204030203" pitchFamily="34" charset="0"/>
              </a:rPr>
              <a:t>Given the house features we want to predict the price.</a:t>
            </a:r>
          </a:p>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7</a:t>
            </a:fld>
            <a:endParaRPr lang="en-US"/>
          </a:p>
        </p:txBody>
      </p:sp>
    </p:spTree>
    <p:extLst>
      <p:ext uri="{BB962C8B-B14F-4D97-AF65-F5344CB8AC3E}">
        <p14:creationId xmlns:p14="http://schemas.microsoft.com/office/powerpoint/2010/main" val="3606767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212529"/>
                </a:solidFill>
                <a:effectLst/>
                <a:highlight>
                  <a:srgbClr val="FFFFFF"/>
                </a:highlight>
                <a:latin typeface="Lato" panose="020F0502020204030204" pitchFamily="34" charset="0"/>
              </a:rPr>
              <a:t>Today you are going to build a linear regression model.</a:t>
            </a:r>
          </a:p>
          <a:p>
            <a:pPr algn="l"/>
            <a:r>
              <a:rPr lang="en-AU" b="0" i="0" dirty="0">
                <a:solidFill>
                  <a:srgbClr val="212529"/>
                </a:solidFill>
                <a:effectLst/>
                <a:highlight>
                  <a:srgbClr val="FFFFFF"/>
                </a:highlight>
                <a:latin typeface="Lato" panose="020F0502020204030204" pitchFamily="34" charset="0"/>
              </a:rPr>
              <a:t>In a linear model, we assume that there is a linear relationship between the input variable(s) and the output variable. This means that as the input variable(s) increase or decrease, the output variable changes in a straight line.</a:t>
            </a:r>
          </a:p>
          <a:p>
            <a:pPr algn="l"/>
            <a:endParaRPr lang="en-AU" b="0" i="0" dirty="0">
              <a:solidFill>
                <a:srgbClr val="212529"/>
              </a:solidFill>
              <a:effectLst/>
              <a:highlight>
                <a:srgbClr val="FFFFFF"/>
              </a:highlight>
              <a:latin typeface="Lato" panose="020F0502020204030204" pitchFamily="34" charset="0"/>
            </a:endParaRPr>
          </a:p>
          <a:p>
            <a:pPr algn="l"/>
            <a:r>
              <a:rPr lang="en-AU" b="0" i="0" dirty="0">
                <a:solidFill>
                  <a:srgbClr val="212529"/>
                </a:solidFill>
                <a:effectLst/>
                <a:highlight>
                  <a:srgbClr val="FFFFFF"/>
                </a:highlight>
                <a:latin typeface="Lato" panose="020F0502020204030203" pitchFamily="34" charset="0"/>
              </a:rPr>
              <a:t>Imagine you have a scatter plot with your data points all over it. A linear model is like drawing a straight line through the scatter plot that best fits all the points. The slope and intercept of this line are chosen in such a way that the distance between the line and all the points is minimized. This line is then used to predict the output for new input values.</a:t>
            </a:r>
          </a:p>
          <a:p>
            <a:r>
              <a:rPr lang="en-US" dirty="0"/>
              <a:t>You are going to do this with </a:t>
            </a:r>
            <a:r>
              <a:rPr lang="en-US" dirty="0" err="1"/>
              <a:t>tidymodels</a:t>
            </a:r>
            <a:r>
              <a:rPr lang="en-US" dirty="0"/>
              <a:t>.</a:t>
            </a:r>
          </a:p>
        </p:txBody>
      </p:sp>
      <p:sp>
        <p:nvSpPr>
          <p:cNvPr id="4" name="Slide Number Placeholder 3"/>
          <p:cNvSpPr>
            <a:spLocks noGrp="1"/>
          </p:cNvSpPr>
          <p:nvPr>
            <p:ph type="sldNum" sz="quarter" idx="5"/>
          </p:nvPr>
        </p:nvSpPr>
        <p:spPr/>
        <p:txBody>
          <a:bodyPr/>
          <a:lstStyle/>
          <a:p>
            <a:fld id="{0D1E54C2-E970-D74E-A0B0-616948416249}" type="slidenum">
              <a:rPr lang="en-US" smtClean="0"/>
              <a:t>8</a:t>
            </a:fld>
            <a:endParaRPr lang="en-US"/>
          </a:p>
        </p:txBody>
      </p:sp>
    </p:spTree>
    <p:extLst>
      <p:ext uri="{BB962C8B-B14F-4D97-AF65-F5344CB8AC3E}">
        <p14:creationId xmlns:p14="http://schemas.microsoft.com/office/powerpoint/2010/main" val="2213788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err="1">
                <a:solidFill>
                  <a:srgbClr val="212529"/>
                </a:solidFill>
                <a:effectLst/>
                <a:highlight>
                  <a:srgbClr val="FFFFFF"/>
                </a:highlight>
                <a:latin typeface="Lato" panose="020F0502020204030203" pitchFamily="34" charset="0"/>
              </a:rPr>
              <a:t>Tidymodels</a:t>
            </a:r>
            <a:r>
              <a:rPr lang="en-AU" b="0" i="0" dirty="0">
                <a:solidFill>
                  <a:srgbClr val="212529"/>
                </a:solidFill>
                <a:effectLst/>
                <a:highlight>
                  <a:srgbClr val="FFFFFF"/>
                </a:highlight>
                <a:latin typeface="Lato" panose="020F0502020204030203" pitchFamily="34" charset="0"/>
              </a:rPr>
              <a:t> is a collection of R packages that provides a modern and consistent approach to building and validating machine learning models. </a:t>
            </a:r>
          </a:p>
          <a:p>
            <a:pPr marL="171450" indent="-171450"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it uses a consistent and intuitive syntax across all of its packages, which makes it easy to learn and use</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it is built on top of the </a:t>
            </a:r>
            <a:r>
              <a:rPr lang="en-AU" b="0" i="0" dirty="0" err="1">
                <a:solidFill>
                  <a:srgbClr val="212529"/>
                </a:solidFill>
                <a:effectLst/>
                <a:highlight>
                  <a:srgbClr val="FFFFFF"/>
                </a:highlight>
                <a:latin typeface="Lato" panose="020F0502020204030203" pitchFamily="34" charset="0"/>
              </a:rPr>
              <a:t>tidyverse</a:t>
            </a:r>
            <a:r>
              <a:rPr lang="en-AU" b="0" i="0" dirty="0">
                <a:solidFill>
                  <a:srgbClr val="212529"/>
                </a:solidFill>
                <a:effectLst/>
                <a:highlight>
                  <a:srgbClr val="FFFFFF"/>
                </a:highlight>
                <a:latin typeface="Lato" panose="020F0502020204030203" pitchFamily="34" charset="0"/>
              </a:rPr>
              <a:t> (</a:t>
            </a:r>
            <a:r>
              <a:rPr lang="en-AU" b="0" i="0" dirty="0" err="1">
                <a:solidFill>
                  <a:srgbClr val="212529"/>
                </a:solidFill>
                <a:effectLst/>
                <a:highlight>
                  <a:srgbClr val="FFFFFF"/>
                </a:highlight>
                <a:latin typeface="Lato" panose="020F0502020204030203" pitchFamily="34" charset="0"/>
              </a:rPr>
              <a:t>dplyr</a:t>
            </a:r>
            <a:r>
              <a:rPr lang="en-AU" b="0" i="0" dirty="0">
                <a:solidFill>
                  <a:srgbClr val="212529"/>
                </a:solidFill>
                <a:effectLst/>
                <a:highlight>
                  <a:srgbClr val="FFFFFF"/>
                </a:highlight>
                <a:latin typeface="Lato" panose="020F0502020204030203" pitchFamily="34" charset="0"/>
              </a:rPr>
              <a:t>, ggplot2)</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it is actively developed and it has a growing community of users and contributors. This means that there are many resources available for learning and troubleshooting, and that the packages are likely to continue to evolve and improve over time.</a:t>
            </a:r>
          </a:p>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9</a:t>
            </a:fld>
            <a:endParaRPr lang="en-US"/>
          </a:p>
        </p:txBody>
      </p:sp>
    </p:spTree>
    <p:extLst>
      <p:ext uri="{BB962C8B-B14F-4D97-AF65-F5344CB8AC3E}">
        <p14:creationId xmlns:p14="http://schemas.microsoft.com/office/powerpoint/2010/main" val="176549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34078-F215-BAB6-D9EF-CA2556A4AB2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843CEEB-ED51-A191-66DA-902EC46F16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64AD863-241C-B58A-2462-48CD687A452B}"/>
              </a:ext>
            </a:extLst>
          </p:cNvPr>
          <p:cNvSpPr>
            <a:spLocks noGrp="1"/>
          </p:cNvSpPr>
          <p:nvPr>
            <p:ph type="dt" sz="half" idx="10"/>
          </p:nvPr>
        </p:nvSpPr>
        <p:spPr/>
        <p:txBody>
          <a:bodyPr/>
          <a:lstStyle/>
          <a:p>
            <a:fld id="{7F872E2C-CB02-0A4B-9808-D43DF4D6EFE9}" type="datetimeFigureOut">
              <a:rPr lang="en-US" smtClean="0"/>
              <a:t>5/29/24</a:t>
            </a:fld>
            <a:endParaRPr lang="en-US"/>
          </a:p>
        </p:txBody>
      </p:sp>
      <p:sp>
        <p:nvSpPr>
          <p:cNvPr id="5" name="Footer Placeholder 4">
            <a:extLst>
              <a:ext uri="{FF2B5EF4-FFF2-40B4-BE49-F238E27FC236}">
                <a16:creationId xmlns:a16="http://schemas.microsoft.com/office/drawing/2014/main" id="{819E8FA4-C4ED-3681-92D1-C0D0D13FC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9F65C8-A79E-995C-AEBD-1E4E55F3AFDE}"/>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624003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E947-A7AD-6CF9-FB11-27EBC7D49DD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BCD3218-A191-7479-B3CF-21B1864B174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E8F4B76-7B7D-13BC-E645-4CDFE7A4CD29}"/>
              </a:ext>
            </a:extLst>
          </p:cNvPr>
          <p:cNvSpPr>
            <a:spLocks noGrp="1"/>
          </p:cNvSpPr>
          <p:nvPr>
            <p:ph type="dt" sz="half" idx="10"/>
          </p:nvPr>
        </p:nvSpPr>
        <p:spPr/>
        <p:txBody>
          <a:bodyPr/>
          <a:lstStyle/>
          <a:p>
            <a:fld id="{7F872E2C-CB02-0A4B-9808-D43DF4D6EFE9}" type="datetimeFigureOut">
              <a:rPr lang="en-US" smtClean="0"/>
              <a:t>5/29/24</a:t>
            </a:fld>
            <a:endParaRPr lang="en-US"/>
          </a:p>
        </p:txBody>
      </p:sp>
      <p:sp>
        <p:nvSpPr>
          <p:cNvPr id="5" name="Footer Placeholder 4">
            <a:extLst>
              <a:ext uri="{FF2B5EF4-FFF2-40B4-BE49-F238E27FC236}">
                <a16:creationId xmlns:a16="http://schemas.microsoft.com/office/drawing/2014/main" id="{AFA21B0E-7952-4625-474E-34E780B8C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3AE17-0AAA-F394-4802-E2CADE32F17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4156893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7ED1BA-53A8-B756-D6BA-E8B22BFF832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FB2DA56-79D8-99A6-FEED-3FA45AF0231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8E990C1-399D-D071-4248-A45B0D3A171B}"/>
              </a:ext>
            </a:extLst>
          </p:cNvPr>
          <p:cNvSpPr>
            <a:spLocks noGrp="1"/>
          </p:cNvSpPr>
          <p:nvPr>
            <p:ph type="dt" sz="half" idx="10"/>
          </p:nvPr>
        </p:nvSpPr>
        <p:spPr/>
        <p:txBody>
          <a:bodyPr/>
          <a:lstStyle/>
          <a:p>
            <a:fld id="{7F872E2C-CB02-0A4B-9808-D43DF4D6EFE9}" type="datetimeFigureOut">
              <a:rPr lang="en-US" smtClean="0"/>
              <a:t>5/29/24</a:t>
            </a:fld>
            <a:endParaRPr lang="en-US"/>
          </a:p>
        </p:txBody>
      </p:sp>
      <p:sp>
        <p:nvSpPr>
          <p:cNvPr id="5" name="Footer Placeholder 4">
            <a:extLst>
              <a:ext uri="{FF2B5EF4-FFF2-40B4-BE49-F238E27FC236}">
                <a16:creationId xmlns:a16="http://schemas.microsoft.com/office/drawing/2014/main" id="{497CAD7D-E15C-D75E-6A18-3FB17634C5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49392-36B2-F961-D799-A7E078C8BC7B}"/>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496704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8" y="418355"/>
            <a:ext cx="5533811" cy="6017555"/>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45363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9" y="0"/>
            <a:ext cx="6074833" cy="68580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p>
        </p:txBody>
      </p:sp>
      <p:sp>
        <p:nvSpPr>
          <p:cNvPr id="7" name="Title 8"/>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8" name="Text Placeholder 4"/>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Tree>
    <p:extLst>
      <p:ext uri="{BB962C8B-B14F-4D97-AF65-F5344CB8AC3E}">
        <p14:creationId xmlns:p14="http://schemas.microsoft.com/office/powerpoint/2010/main" val="1167357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view of a city street&#10;&#10;Description automatically generated">
            <a:extLst>
              <a:ext uri="{FF2B5EF4-FFF2-40B4-BE49-F238E27FC236}">
                <a16:creationId xmlns:a16="http://schemas.microsoft.com/office/drawing/2014/main" id="{2B220021-3B22-7E45-9076-398C1519C9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69" y="0"/>
            <a:ext cx="6101635" cy="6858000"/>
          </a:xfrm>
          <a:prstGeom prst="rect">
            <a:avLst/>
          </a:prstGeom>
        </p:spPr>
      </p:pic>
      <p:sp>
        <p:nvSpPr>
          <p:cNvPr id="7" name="Title 8">
            <a:extLst>
              <a:ext uri="{FF2B5EF4-FFF2-40B4-BE49-F238E27FC236}">
                <a16:creationId xmlns:a16="http://schemas.microsoft.com/office/drawing/2014/main" id="{C79F5080-F28E-F44F-9B25-C31F7F3A1F4B}"/>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C7867AF6-A955-C34B-B908-6464AA12DD26}"/>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182754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8900E50B-2392-CD4C-BA60-1A5D1F6E0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0362" y="0"/>
            <a:ext cx="6090012" cy="6858000"/>
          </a:xfrm>
          <a:prstGeom prst="rect">
            <a:avLst/>
          </a:prstGeom>
        </p:spPr>
      </p:pic>
      <p:sp>
        <p:nvSpPr>
          <p:cNvPr id="11" name="Title 8">
            <a:extLst>
              <a:ext uri="{FF2B5EF4-FFF2-40B4-BE49-F238E27FC236}">
                <a16:creationId xmlns:a16="http://schemas.microsoft.com/office/drawing/2014/main" id="{C7E383C9-FC2F-DD40-A99B-D1719CB2976F}"/>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CA598213-522E-B64C-9CF2-29DA95C5F932}"/>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51512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7F04E902-5E8F-2341-BD2B-645DFE5A03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sp>
        <p:nvSpPr>
          <p:cNvPr id="9" name="Title 8">
            <a:extLst>
              <a:ext uri="{FF2B5EF4-FFF2-40B4-BE49-F238E27FC236}">
                <a16:creationId xmlns:a16="http://schemas.microsoft.com/office/drawing/2014/main" id="{2247765B-C297-9D4C-88A6-DD7AAB3B7E08}"/>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46AA5A77-B4AD-FB4D-9C50-E5814553BF0E}"/>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7444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picture containing wall, indoor, ceiling, floor&#10;&#10;Description automatically generated">
            <a:extLst>
              <a:ext uri="{FF2B5EF4-FFF2-40B4-BE49-F238E27FC236}">
                <a16:creationId xmlns:a16="http://schemas.microsoft.com/office/drawing/2014/main" id="{A0E5CEAC-0663-5246-91BD-F5AF7EAADA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84" y="1"/>
            <a:ext cx="6277905" cy="6898609"/>
          </a:xfrm>
          <a:prstGeom prst="rect">
            <a:avLst/>
          </a:prstGeom>
        </p:spPr>
      </p:pic>
      <p:sp>
        <p:nvSpPr>
          <p:cNvPr id="9" name="Title 8">
            <a:extLst>
              <a:ext uri="{FF2B5EF4-FFF2-40B4-BE49-F238E27FC236}">
                <a16:creationId xmlns:a16="http://schemas.microsoft.com/office/drawing/2014/main" id="{812F6B4B-1723-1A4C-AF09-F05B8AB2C51D}"/>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F4AA7A69-63DD-8B41-B717-35D96A7976FE}"/>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837713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view of a large building&#10;&#10;Description automatically generated">
            <a:extLst>
              <a:ext uri="{FF2B5EF4-FFF2-40B4-BE49-F238E27FC236}">
                <a16:creationId xmlns:a16="http://schemas.microsoft.com/office/drawing/2014/main" id="{B1EF443F-1551-0648-BE62-2C268A5287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79" y="0"/>
            <a:ext cx="6254220" cy="6858000"/>
          </a:xfrm>
          <a:prstGeom prst="rect">
            <a:avLst/>
          </a:prstGeom>
        </p:spPr>
      </p:pic>
      <p:sp>
        <p:nvSpPr>
          <p:cNvPr id="9" name="Title 8">
            <a:extLst>
              <a:ext uri="{FF2B5EF4-FFF2-40B4-BE49-F238E27FC236}">
                <a16:creationId xmlns:a16="http://schemas.microsoft.com/office/drawing/2014/main" id="{071A3A1C-E272-4843-89CE-EDECE6BC73FE}"/>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024402D9-880D-8140-95EC-69FB769CC429}"/>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50940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view of a large window&#10;&#10;Description automatically generated">
            <a:extLst>
              <a:ext uri="{FF2B5EF4-FFF2-40B4-BE49-F238E27FC236}">
                <a16:creationId xmlns:a16="http://schemas.microsoft.com/office/drawing/2014/main" id="{420423EE-BBB8-3641-9440-EA11434269F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70" y="-1"/>
            <a:ext cx="6090012" cy="6858000"/>
          </a:xfrm>
          <a:prstGeom prst="rect">
            <a:avLst/>
          </a:prstGeom>
        </p:spPr>
      </p:pic>
      <p:sp>
        <p:nvSpPr>
          <p:cNvPr id="9" name="Title 8">
            <a:extLst>
              <a:ext uri="{FF2B5EF4-FFF2-40B4-BE49-F238E27FC236}">
                <a16:creationId xmlns:a16="http://schemas.microsoft.com/office/drawing/2014/main" id="{CA20B820-D2E2-C848-9E8F-F76BE1FE3980}"/>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3A26D019-3A8C-1B41-B128-5C2268769584}"/>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07998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FEEC-7778-7813-9702-F792A4D5E84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C8BCD5A-58B5-BD35-8FDC-5F543ED18A1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7C6D3C1-B26C-BA2A-B110-8D718F0C12E2}"/>
              </a:ext>
            </a:extLst>
          </p:cNvPr>
          <p:cNvSpPr>
            <a:spLocks noGrp="1"/>
          </p:cNvSpPr>
          <p:nvPr>
            <p:ph type="dt" sz="half" idx="10"/>
          </p:nvPr>
        </p:nvSpPr>
        <p:spPr/>
        <p:txBody>
          <a:bodyPr/>
          <a:lstStyle/>
          <a:p>
            <a:fld id="{7F872E2C-CB02-0A4B-9808-D43DF4D6EFE9}" type="datetimeFigureOut">
              <a:rPr lang="en-US" smtClean="0"/>
              <a:t>5/29/24</a:t>
            </a:fld>
            <a:endParaRPr lang="en-US"/>
          </a:p>
        </p:txBody>
      </p:sp>
      <p:sp>
        <p:nvSpPr>
          <p:cNvPr id="5" name="Footer Placeholder 4">
            <a:extLst>
              <a:ext uri="{FF2B5EF4-FFF2-40B4-BE49-F238E27FC236}">
                <a16:creationId xmlns:a16="http://schemas.microsoft.com/office/drawing/2014/main" id="{74740D3A-031E-2531-E37C-8FC342DA57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47C18D-5DD5-0761-5464-1549E1A2E4C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6752147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bench in front of a building&#10;&#10;Description automatically generated">
            <a:extLst>
              <a:ext uri="{FF2B5EF4-FFF2-40B4-BE49-F238E27FC236}">
                <a16:creationId xmlns:a16="http://schemas.microsoft.com/office/drawing/2014/main" id="{9DA25CDA-EEDD-A747-B55E-843FD2345DE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3014"/>
          <a:stretch/>
        </p:blipFill>
        <p:spPr>
          <a:xfrm>
            <a:off x="6090360" y="-1"/>
            <a:ext cx="6101640" cy="7135420"/>
          </a:xfrm>
          <a:prstGeom prst="rect">
            <a:avLst/>
          </a:prstGeom>
        </p:spPr>
      </p:pic>
      <p:sp>
        <p:nvSpPr>
          <p:cNvPr id="9" name="Title 8">
            <a:extLst>
              <a:ext uri="{FF2B5EF4-FFF2-40B4-BE49-F238E27FC236}">
                <a16:creationId xmlns:a16="http://schemas.microsoft.com/office/drawing/2014/main" id="{D4F558B5-645F-6C4B-801D-D20713615862}"/>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29DC9766-3762-D345-9507-0129C70C46C6}"/>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911367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42F16A81-DDB6-9744-A640-ECE9CE4414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70" y="-1"/>
            <a:ext cx="6098447" cy="6913996"/>
          </a:xfrm>
          <a:prstGeom prst="rect">
            <a:avLst/>
          </a:prstGeom>
        </p:spPr>
      </p:pic>
      <p:sp>
        <p:nvSpPr>
          <p:cNvPr id="9" name="Title 8">
            <a:extLst>
              <a:ext uri="{FF2B5EF4-FFF2-40B4-BE49-F238E27FC236}">
                <a16:creationId xmlns:a16="http://schemas.microsoft.com/office/drawing/2014/main" id="{D3EFE137-6AA8-5146-BB5B-1B41A5B34CB7}"/>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9BF42F2D-F344-4347-A77A-879196FB678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01658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sp>
        <p:nvSpPr>
          <p:cNvPr id="6" name="Title 8">
            <a:extLst>
              <a:ext uri="{FF2B5EF4-FFF2-40B4-BE49-F238E27FC236}">
                <a16:creationId xmlns:a16="http://schemas.microsoft.com/office/drawing/2014/main" id="{F50896C5-9111-8242-BCE0-7CC0BD50EAD4}"/>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51F6DD38-B279-FA48-AB2C-5722EABCCA23}"/>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29434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pic>
        <p:nvPicPr>
          <p:cNvPr id="12" name="Picture 11" descr="A picture containing wooden, indoor, building, floor&#10;&#10;Description automatically generated">
            <a:extLst>
              <a:ext uri="{FF2B5EF4-FFF2-40B4-BE49-F238E27FC236}">
                <a16:creationId xmlns:a16="http://schemas.microsoft.com/office/drawing/2014/main" id="{A5010B32-7C91-414A-9463-50EDA9DDD9C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096000" y="0"/>
            <a:ext cx="6100763" cy="6875259"/>
          </a:xfrm>
          <a:prstGeom prst="rect">
            <a:avLst/>
          </a:prstGeom>
        </p:spPr>
      </p:pic>
      <p:sp>
        <p:nvSpPr>
          <p:cNvPr id="9" name="Title 8">
            <a:extLst>
              <a:ext uri="{FF2B5EF4-FFF2-40B4-BE49-F238E27FC236}">
                <a16:creationId xmlns:a16="http://schemas.microsoft.com/office/drawing/2014/main" id="{B64715E0-8DEA-FB4F-A337-428CA273AD16}"/>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3" name="Text Placeholder 4">
            <a:extLst>
              <a:ext uri="{FF2B5EF4-FFF2-40B4-BE49-F238E27FC236}">
                <a16:creationId xmlns:a16="http://schemas.microsoft.com/office/drawing/2014/main" id="{7DAFEEDC-1B2B-8A47-BF9E-A02A65A59508}"/>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06896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B96438B9-5925-5042-9335-CD7B46F25C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84" y="2"/>
            <a:ext cx="6277905" cy="6857999"/>
          </a:xfrm>
          <a:prstGeom prst="rect">
            <a:avLst/>
          </a:prstGeom>
        </p:spPr>
      </p:pic>
      <p:sp>
        <p:nvSpPr>
          <p:cNvPr id="6" name="Title 8">
            <a:extLst>
              <a:ext uri="{FF2B5EF4-FFF2-40B4-BE49-F238E27FC236}">
                <a16:creationId xmlns:a16="http://schemas.microsoft.com/office/drawing/2014/main" id="{645BC672-5E5B-4548-A603-8A42D88BE5AC}"/>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A80F6BFC-829B-8342-9BB6-B0F938D8371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841580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5" name="Picture 4" descr="A large brick building with many windows&#10;&#10;Description automatically generated">
            <a:extLst>
              <a:ext uri="{FF2B5EF4-FFF2-40B4-BE49-F238E27FC236}">
                <a16:creationId xmlns:a16="http://schemas.microsoft.com/office/drawing/2014/main" id="{D9DB67EB-CF0D-4447-8C77-9CD316FB6F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91" t="-1"/>
          <a:stretch/>
        </p:blipFill>
        <p:spPr>
          <a:xfrm>
            <a:off x="6090364" y="-1"/>
            <a:ext cx="6101637" cy="6858001"/>
          </a:xfrm>
          <a:prstGeom prst="rect">
            <a:avLst/>
          </a:prstGeom>
        </p:spPr>
      </p:pic>
      <p:sp>
        <p:nvSpPr>
          <p:cNvPr id="7" name="Title 8">
            <a:extLst>
              <a:ext uri="{FF2B5EF4-FFF2-40B4-BE49-F238E27FC236}">
                <a16:creationId xmlns:a16="http://schemas.microsoft.com/office/drawing/2014/main" id="{B7887FE3-B843-AB43-8133-90352A56239B}"/>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8" name="Text Placeholder 4">
            <a:extLst>
              <a:ext uri="{FF2B5EF4-FFF2-40B4-BE49-F238E27FC236}">
                <a16:creationId xmlns:a16="http://schemas.microsoft.com/office/drawing/2014/main" id="{E30898AC-7514-D64D-AAAC-3D568569ED99}"/>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410495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n old stone building&#10;&#10;Description automatically generated">
            <a:extLst>
              <a:ext uri="{FF2B5EF4-FFF2-40B4-BE49-F238E27FC236}">
                <a16:creationId xmlns:a16="http://schemas.microsoft.com/office/drawing/2014/main" id="{D6DC994B-465B-994A-9B9B-E5E79BD746A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4194" r="-2755" b="-1"/>
          <a:stretch/>
        </p:blipFill>
        <p:spPr>
          <a:xfrm rot="16200000">
            <a:off x="5695096" y="556878"/>
            <a:ext cx="6182381" cy="5575303"/>
          </a:xfrm>
          <a:prstGeom prst="rect">
            <a:avLst/>
          </a:prstGeom>
        </p:spPr>
      </p:pic>
      <p:sp>
        <p:nvSpPr>
          <p:cNvPr id="7" name="Title 8">
            <a:extLst>
              <a:ext uri="{FF2B5EF4-FFF2-40B4-BE49-F238E27FC236}">
                <a16:creationId xmlns:a16="http://schemas.microsoft.com/office/drawing/2014/main" id="{EEEBB5D8-B3F6-8746-82B9-1A1950962D1B}"/>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E60780D3-67D5-A543-9998-77BA20446710}"/>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583756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building, indoor, wall&#10;&#10;Description automatically generated">
            <a:extLst>
              <a:ext uri="{FF2B5EF4-FFF2-40B4-BE49-F238E27FC236}">
                <a16:creationId xmlns:a16="http://schemas.microsoft.com/office/drawing/2014/main" id="{27B1F5B5-4B41-1F49-88EB-D146DE7759A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7" y="419101"/>
            <a:ext cx="5380568" cy="6016625"/>
          </a:xfrm>
          <a:prstGeom prst="rect">
            <a:avLst/>
          </a:prstGeom>
        </p:spPr>
      </p:pic>
      <p:sp>
        <p:nvSpPr>
          <p:cNvPr id="7" name="Title 8">
            <a:extLst>
              <a:ext uri="{FF2B5EF4-FFF2-40B4-BE49-F238E27FC236}">
                <a16:creationId xmlns:a16="http://schemas.microsoft.com/office/drawing/2014/main" id="{DFD74F92-37B3-394E-B202-29A8A37B31C6}"/>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03E6C43D-9388-3A4D-8A4D-386BB2AE3AF4}"/>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381538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41A14488-47A9-A945-B125-A2DF5ABC69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7" y="419101"/>
            <a:ext cx="5380568" cy="6016625"/>
          </a:xfrm>
          <a:prstGeom prst="rect">
            <a:avLst/>
          </a:prstGeom>
        </p:spPr>
      </p:pic>
      <p:sp>
        <p:nvSpPr>
          <p:cNvPr id="9" name="Title 8">
            <a:extLst>
              <a:ext uri="{FF2B5EF4-FFF2-40B4-BE49-F238E27FC236}">
                <a16:creationId xmlns:a16="http://schemas.microsoft.com/office/drawing/2014/main" id="{F461E885-3D24-3E49-B4F1-F3DFEC9F49E9}"/>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15566B4F-A041-714E-8C6B-B064CCCCFDF7}"/>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525020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6" name="Picture 5" descr="A sign on the side of a building&#10;&#10;Description automatically generated">
            <a:extLst>
              <a:ext uri="{FF2B5EF4-FFF2-40B4-BE49-F238E27FC236}">
                <a16:creationId xmlns:a16="http://schemas.microsoft.com/office/drawing/2014/main" id="{5930A8DD-DC0F-AD49-94A8-52E7C1C378B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5" y="419101"/>
            <a:ext cx="5380569" cy="6016625"/>
          </a:xfrm>
          <a:prstGeom prst="rect">
            <a:avLst/>
          </a:prstGeom>
        </p:spPr>
      </p:pic>
      <p:sp>
        <p:nvSpPr>
          <p:cNvPr id="8" name="Title 8">
            <a:extLst>
              <a:ext uri="{FF2B5EF4-FFF2-40B4-BE49-F238E27FC236}">
                <a16:creationId xmlns:a16="http://schemas.microsoft.com/office/drawing/2014/main" id="{6A3B0B07-DCE3-B146-9B6A-3994B003FCF0}"/>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6C92D8F4-96A2-874D-BF99-4E97000C7B6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84770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79B76-228F-99CD-2668-859C31B9E63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D83C24A-FD56-7237-5E76-40C09AB13F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4E8A222-E0DC-EC9D-C66E-C5151A8D99C3}"/>
              </a:ext>
            </a:extLst>
          </p:cNvPr>
          <p:cNvSpPr>
            <a:spLocks noGrp="1"/>
          </p:cNvSpPr>
          <p:nvPr>
            <p:ph type="dt" sz="half" idx="10"/>
          </p:nvPr>
        </p:nvSpPr>
        <p:spPr/>
        <p:txBody>
          <a:bodyPr/>
          <a:lstStyle/>
          <a:p>
            <a:fld id="{7F872E2C-CB02-0A4B-9808-D43DF4D6EFE9}" type="datetimeFigureOut">
              <a:rPr lang="en-US" smtClean="0"/>
              <a:t>5/29/24</a:t>
            </a:fld>
            <a:endParaRPr lang="en-US"/>
          </a:p>
        </p:txBody>
      </p:sp>
      <p:sp>
        <p:nvSpPr>
          <p:cNvPr id="5" name="Footer Placeholder 4">
            <a:extLst>
              <a:ext uri="{FF2B5EF4-FFF2-40B4-BE49-F238E27FC236}">
                <a16:creationId xmlns:a16="http://schemas.microsoft.com/office/drawing/2014/main" id="{C76C9CA0-4011-91A8-F494-2ED3199EB9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6B3DB3-BFF1-8074-1F7A-A0146321A47F}"/>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9812407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 White option 5 (no imag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89702472-5231-D549-9CEF-FFE6B3F4016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5" y="419101"/>
            <a:ext cx="5380569" cy="6016624"/>
          </a:xfrm>
          <a:prstGeom prst="rect">
            <a:avLst/>
          </a:prstGeom>
        </p:spPr>
      </p:pic>
      <p:sp>
        <p:nvSpPr>
          <p:cNvPr id="8" name="Title 8">
            <a:extLst>
              <a:ext uri="{FF2B5EF4-FFF2-40B4-BE49-F238E27FC236}">
                <a16:creationId xmlns:a16="http://schemas.microsoft.com/office/drawing/2014/main" id="{38858BE2-0703-F94C-AC5A-D375D26FEF69}"/>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131B73F3-BB2F-7649-9898-67A78F7247B8}"/>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18945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8" y="418355"/>
            <a:ext cx="5533811" cy="6017555"/>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7137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478365" y="408245"/>
            <a:ext cx="11235267" cy="64718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hasCustomPrompt="1"/>
          </p:nvPr>
        </p:nvSpPr>
        <p:spPr>
          <a:xfrm>
            <a:off x="478365" y="1217279"/>
            <a:ext cx="11235265" cy="1843037"/>
          </a:xfrm>
        </p:spPr>
        <p:txBody>
          <a:bodyPr>
            <a:noAutofit/>
          </a:bodyPr>
          <a:lstStyle>
            <a:lvl1pPr fontAlgn="auto">
              <a:spcAft>
                <a:spcPts val="600"/>
              </a:spcAft>
              <a:buFont typeface="Lucida Grande"/>
              <a:buChar char="–"/>
              <a:defRPr sz="3200" b="0"/>
            </a:lvl1pPr>
          </a:lstStyle>
          <a:p>
            <a:pPr fontAlgn="auto">
              <a:spcAft>
                <a:spcPts val="0"/>
              </a:spcAft>
              <a:defRPr/>
            </a:pPr>
            <a:r>
              <a:rPr lang="en-US" b="1">
                <a:ea typeface="+mn-ea"/>
              </a:rPr>
              <a:t>Sub-heading bold… 24pt</a:t>
            </a:r>
          </a:p>
          <a:p>
            <a:pPr fontAlgn="auto">
              <a:spcAft>
                <a:spcPts val="450"/>
              </a:spcAft>
              <a:defRPr/>
            </a:pPr>
            <a:r>
              <a:rPr lang="en-US">
                <a:solidFill>
                  <a:prstClr val="black"/>
                </a:solidFill>
                <a:ea typeface="+mn-ea"/>
              </a:rPr>
              <a:t>Body copy… 24pt</a:t>
            </a:r>
          </a:p>
          <a:p>
            <a:pPr fontAlgn="auto">
              <a:spcAft>
                <a:spcPts val="450"/>
              </a:spcAft>
              <a:buFont typeface="Lucida Grande"/>
              <a:buChar char="–"/>
              <a:defRPr/>
            </a:pPr>
            <a:r>
              <a:rPr lang="en-US">
                <a:solidFill>
                  <a:prstClr val="black"/>
                </a:solidFill>
                <a:ea typeface="+mn-ea"/>
              </a:rPr>
              <a:t>Bullet point… 24pt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2959288708"/>
              </p:ext>
            </p:extLst>
          </p:nvPr>
        </p:nvGraphicFramePr>
        <p:xfrm>
          <a:off x="478365" y="3230564"/>
          <a:ext cx="11235264" cy="2895600"/>
        </p:xfrm>
        <a:graphic>
          <a:graphicData uri="http://schemas.openxmlformats.org/drawingml/2006/table">
            <a:tbl>
              <a:tblPr firstRow="1" bandRow="1">
                <a:tableStyleId>{0660B408-B3CF-4A94-85FC-2B1E0A45F4A2}</a:tableStyleId>
              </a:tblPr>
              <a:tblGrid>
                <a:gridCol w="3745088">
                  <a:extLst>
                    <a:ext uri="{9D8B030D-6E8A-4147-A177-3AD203B41FA5}">
                      <a16:colId xmlns:a16="http://schemas.microsoft.com/office/drawing/2014/main" val="20000"/>
                    </a:ext>
                  </a:extLst>
                </a:gridCol>
                <a:gridCol w="3745088">
                  <a:extLst>
                    <a:ext uri="{9D8B030D-6E8A-4147-A177-3AD203B41FA5}">
                      <a16:colId xmlns:a16="http://schemas.microsoft.com/office/drawing/2014/main" val="20001"/>
                    </a:ext>
                  </a:extLst>
                </a:gridCol>
                <a:gridCol w="3745088">
                  <a:extLst>
                    <a:ext uri="{9D8B030D-6E8A-4147-A177-3AD203B41FA5}">
                      <a16:colId xmlns:a16="http://schemas.microsoft.com/office/drawing/2014/main" val="20002"/>
                    </a:ext>
                  </a:extLst>
                </a:gridCol>
              </a:tblGrid>
              <a:tr h="579120">
                <a:tc>
                  <a:txBody>
                    <a:bodyPr/>
                    <a:lstStyle/>
                    <a:p>
                      <a:r>
                        <a:rPr lang="en-US" sz="3200">
                          <a:latin typeface="Tw Cen MT"/>
                          <a:cs typeface="Tw Cen MT"/>
                        </a:rPr>
                        <a:t>Heading</a:t>
                      </a:r>
                      <a:r>
                        <a:rPr lang="en-US" sz="3200" baseline="0">
                          <a:latin typeface="Tw Cen MT"/>
                          <a:cs typeface="Tw Cen MT"/>
                        </a:rPr>
                        <a:t> 1</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200">
                          <a:latin typeface="Tw Cen MT"/>
                          <a:cs typeface="Tw Cen MT"/>
                        </a:rPr>
                        <a:t>Heading</a:t>
                      </a:r>
                      <a:r>
                        <a:rPr lang="en-US" sz="3200" baseline="0">
                          <a:latin typeface="Tw Cen MT"/>
                          <a:cs typeface="Tw Cen MT"/>
                        </a:rPr>
                        <a:t> 2</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200">
                          <a:latin typeface="Tw Cen MT"/>
                          <a:cs typeface="Tw Cen MT"/>
                        </a:rPr>
                        <a:t>Heading</a:t>
                      </a:r>
                      <a:r>
                        <a:rPr lang="en-US" sz="3200" baseline="0">
                          <a:latin typeface="Tw Cen MT"/>
                          <a:cs typeface="Tw Cen MT"/>
                        </a:rPr>
                        <a:t> 3</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79120">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3200">
                          <a:latin typeface="Tw Cen MT"/>
                          <a:cs typeface="Tw Cen MT"/>
                        </a:rPr>
                        <a:t>Body</a:t>
                      </a:r>
                      <a:r>
                        <a:rPr lang="en-US" sz="3200" baseline="0">
                          <a:latin typeface="Tw Cen MT"/>
                          <a:cs typeface="Tw Cen MT"/>
                        </a:rPr>
                        <a:t> copy</a:t>
                      </a: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579020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368" y="1358902"/>
            <a:ext cx="11104033" cy="4767263"/>
          </a:xfrm>
          <a:prstGeom prst="rect">
            <a:avLst/>
          </a:prstGeom>
        </p:spPr>
        <p:txBody>
          <a:bodyPr/>
          <a:lstStyle>
            <a:lvl1pPr>
              <a:lnSpc>
                <a:spcPct val="90000"/>
              </a:lnSpc>
              <a:defRPr/>
            </a:lvl1pPr>
            <a:lvl2pPr marL="742932" indent="-285744">
              <a:lnSpc>
                <a:spcPct val="90000"/>
              </a:lnSpc>
              <a:buFont typeface="Lucida Grande"/>
              <a:buChar char="–"/>
              <a:defRPr sz="3200"/>
            </a:lvl2pPr>
            <a:lvl3pPr>
              <a:lnSpc>
                <a:spcPct val="90000"/>
              </a:lnSpc>
              <a:defRPr sz="3200"/>
            </a:lvl3pPr>
          </a:lstStyle>
          <a:p>
            <a:pPr lvl="0"/>
            <a:r>
              <a:rPr lang="en-US"/>
              <a:t>Click to edit Master text styles</a:t>
            </a:r>
          </a:p>
          <a:p>
            <a:pPr lvl="1"/>
            <a:r>
              <a:rPr lang="en-US"/>
              <a:t>Second level</a:t>
            </a:r>
          </a:p>
          <a:p>
            <a:pPr lvl="2"/>
            <a:r>
              <a:rPr lang="en-US"/>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 </a:t>
            </a:r>
          </a:p>
        </p:txBody>
      </p:sp>
    </p:spTree>
    <p:extLst>
      <p:ext uri="{BB962C8B-B14F-4D97-AF65-F5344CB8AC3E}">
        <p14:creationId xmlns:p14="http://schemas.microsoft.com/office/powerpoint/2010/main" val="16153979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478367"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896585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78367" y="1360488"/>
            <a:ext cx="5384800" cy="4525400"/>
          </a:xfrm>
          <a:prstGeom prst="rect">
            <a:avLst/>
          </a:prstGeom>
        </p:spPr>
        <p:txBody>
          <a:bodyPr/>
          <a:lstStyle>
            <a:lvl1pPr marL="0" indent="0">
              <a:buNone/>
              <a:defRPr/>
            </a:lvl1pPr>
          </a:lstStyle>
          <a:p>
            <a:pPr lvl="0"/>
            <a:r>
              <a:rPr lang="en-US" noProof="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31860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78367" y="1360489"/>
            <a:ext cx="5384800" cy="4525399"/>
          </a:xfrm>
          <a:prstGeom prst="rect">
            <a:avLst/>
          </a:prstGeom>
        </p:spPr>
        <p:txBody>
          <a:bodyPr/>
          <a:lstStyle>
            <a:lvl1pPr marL="0" indent="0">
              <a:buNone/>
              <a:defRPr/>
            </a:lvl1pPr>
          </a:lstStyle>
          <a:p>
            <a:pPr lvl="0"/>
            <a:r>
              <a:rPr lang="en-US" noProof="0"/>
              <a:t>Click icon to add table</a:t>
            </a:r>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523588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78367" y="1360489"/>
            <a:ext cx="5384800" cy="4525399"/>
          </a:xfrm>
          <a:prstGeom prst="rect">
            <a:avLst/>
          </a:prstGeom>
        </p:spPr>
        <p:txBody>
          <a:bodyPr/>
          <a:lstStyle>
            <a:lvl1pPr marL="0" marR="0" indent="0" algn="l" defTabSz="457189"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6328833" y="1359925"/>
            <a:ext cx="5384800" cy="4525963"/>
          </a:xfrm>
          <a:prstGeom prst="rect">
            <a:avLst/>
          </a:prstGeom>
        </p:spPr>
        <p:txBody>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347002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78365" y="1358902"/>
            <a:ext cx="11235267" cy="4767263"/>
          </a:xfrm>
          <a:prstGeom prst="rect">
            <a:avLst/>
          </a:prstGeom>
        </p:spPr>
        <p:txBody>
          <a:bodyPr anchor="ctr" anchorCtr="1"/>
          <a:lstStyle>
            <a:lvl1pPr marL="0" indent="0" algn="ctr">
              <a:buNone/>
              <a:defRPr baseline="0"/>
            </a:lvl1pPr>
          </a:lstStyle>
          <a:p>
            <a:pPr lvl="0"/>
            <a:r>
              <a:rPr lang="en-US" noProof="0"/>
              <a:t>Click icon to add picture</a:t>
            </a:r>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19532206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3537393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FD37D-07F9-AA81-355F-380E0229865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C286EB7-4B97-3478-B6AF-C51414186BE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88C4EF3-9853-3D1C-32F2-2D25235378B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B1CD88F-B3F2-FEC8-0D7C-616B31CA1C4F}"/>
              </a:ext>
            </a:extLst>
          </p:cNvPr>
          <p:cNvSpPr>
            <a:spLocks noGrp="1"/>
          </p:cNvSpPr>
          <p:nvPr>
            <p:ph type="dt" sz="half" idx="10"/>
          </p:nvPr>
        </p:nvSpPr>
        <p:spPr/>
        <p:txBody>
          <a:bodyPr/>
          <a:lstStyle/>
          <a:p>
            <a:fld id="{7F872E2C-CB02-0A4B-9808-D43DF4D6EFE9}" type="datetimeFigureOut">
              <a:rPr lang="en-US" smtClean="0"/>
              <a:t>5/29/24</a:t>
            </a:fld>
            <a:endParaRPr lang="en-US"/>
          </a:p>
        </p:txBody>
      </p:sp>
      <p:sp>
        <p:nvSpPr>
          <p:cNvPr id="6" name="Footer Placeholder 5">
            <a:extLst>
              <a:ext uri="{FF2B5EF4-FFF2-40B4-BE49-F238E27FC236}">
                <a16:creationId xmlns:a16="http://schemas.microsoft.com/office/drawing/2014/main" id="{CC8C39A9-751B-37FA-5A78-F5680EFF01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23E000-E213-B07A-7B1F-ECE44E197FA5}"/>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32079708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5367" y="5905501"/>
            <a:ext cx="2048933"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1"/>
          </p:nvPr>
        </p:nvSpPr>
        <p:spPr>
          <a:xfrm>
            <a:off x="478367" y="1173218"/>
            <a:ext cx="11235267" cy="647183"/>
          </a:xfrm>
          <a:prstGeom prst="rect">
            <a:avLst/>
          </a:prstGeom>
          <a:noFill/>
        </p:spPr>
        <p:txBody>
          <a:bodyPr/>
          <a:lstStyle>
            <a:lvl1pPr marL="0" indent="0">
              <a:lnSpc>
                <a:spcPct val="90000"/>
              </a:lnSpc>
              <a:buNone/>
              <a:defRPr sz="32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7" name="Picture Placeholder 13"/>
          <p:cNvSpPr>
            <a:spLocks noGrp="1"/>
          </p:cNvSpPr>
          <p:nvPr>
            <p:ph type="pic" sz="quarter" idx="12"/>
          </p:nvPr>
        </p:nvSpPr>
        <p:spPr>
          <a:xfrm>
            <a:off x="478367" y="1820400"/>
            <a:ext cx="11235267" cy="4535949"/>
          </a:xfrm>
          <a:prstGeom prst="rect">
            <a:avLst/>
          </a:prstGeom>
          <a:solidFill>
            <a:srgbClr val="D9D9D9"/>
          </a:solidFill>
        </p:spPr>
        <p:txBody>
          <a:bodyPr anchor="ctr" anchorCtr="0"/>
          <a:lstStyle>
            <a:lvl1pPr marL="0" indent="0" algn="ctr">
              <a:buNone/>
              <a:defRPr/>
            </a:lvl1pPr>
          </a:lstStyle>
          <a:p>
            <a:pPr lvl="0"/>
            <a:r>
              <a:rPr lang="en-US" noProof="0"/>
              <a:t>Click icon to add picture</a:t>
            </a:r>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32087517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509179" y="1617082"/>
            <a:ext cx="11209579" cy="708607"/>
          </a:xfrm>
        </p:spPr>
        <p:txBody>
          <a:bodyPr anchor="t"/>
          <a:lstStyle>
            <a:lvl1pPr algn="l">
              <a:defRPr sz="4000">
                <a:solidFill>
                  <a:schemeClr val="bg1"/>
                </a:solidFill>
              </a:defRPr>
            </a:lvl1pPr>
          </a:lstStyle>
          <a:p>
            <a:r>
              <a:rPr lang="en-US"/>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510355" y="2469569"/>
            <a:ext cx="11208403" cy="708607"/>
          </a:xfrm>
        </p:spPr>
        <p:txBody>
          <a:bodyPr lIns="0" tIns="0" rIns="0" bIns="0"/>
          <a:lstStyle>
            <a:lvl1pPr marL="0" indent="0" algn="l">
              <a:lnSpc>
                <a:spcPct val="90000"/>
              </a:lnSpc>
              <a:buNone/>
              <a:defRPr sz="320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6029" y="5374846"/>
            <a:ext cx="1993171" cy="690133"/>
          </a:xfrm>
          <a:prstGeom prst="rect">
            <a:avLst/>
          </a:prstGeom>
        </p:spPr>
      </p:pic>
    </p:spTree>
    <p:extLst>
      <p:ext uri="{BB962C8B-B14F-4D97-AF65-F5344CB8AC3E}">
        <p14:creationId xmlns:p14="http://schemas.microsoft.com/office/powerpoint/2010/main" val="7474535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12192000" cy="6858000"/>
          </a:xfrm>
          <a:prstGeom prst="rect">
            <a:avLst/>
          </a:prstGeom>
          <a:solidFill>
            <a:srgbClr val="FFB800"/>
          </a:solidFill>
          <a:ln w="95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509179" y="1617082"/>
            <a:ext cx="11209579" cy="708607"/>
          </a:xfrm>
        </p:spPr>
        <p:txBody>
          <a:bodyPr anchor="t"/>
          <a:lstStyle>
            <a:lvl1pPr algn="l">
              <a:defRPr sz="4000">
                <a:solidFill>
                  <a:schemeClr val="tx1"/>
                </a:solidFill>
              </a:defRPr>
            </a:lvl1pPr>
          </a:lstStyle>
          <a:p>
            <a:r>
              <a:rPr lang="en-US"/>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510355" y="2469567"/>
            <a:ext cx="11208403" cy="710400"/>
          </a:xfrm>
        </p:spPr>
        <p:txBody>
          <a:bodyPr lIns="0" tIns="0" rIns="0" bIns="0"/>
          <a:lstStyle>
            <a:lvl1pPr marL="0" indent="0" algn="l">
              <a:lnSpc>
                <a:spcPct val="90000"/>
              </a:lnSpc>
              <a:buNone/>
              <a:defRPr sz="3200">
                <a:solidFill>
                  <a:srgbClr val="000000"/>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Tree>
    <p:extLst>
      <p:ext uri="{BB962C8B-B14F-4D97-AF65-F5344CB8AC3E}">
        <p14:creationId xmlns:p14="http://schemas.microsoft.com/office/powerpoint/2010/main" val="23449501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12192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509179" y="1617082"/>
            <a:ext cx="11209579" cy="708607"/>
          </a:xfrm>
        </p:spPr>
        <p:txBody>
          <a:bodyPr anchor="t"/>
          <a:lstStyle>
            <a:lvl1pPr algn="l">
              <a:defRPr sz="4000">
                <a:solidFill>
                  <a:schemeClr val="bg1"/>
                </a:solidFill>
              </a:defRPr>
            </a:lvl1pPr>
          </a:lstStyle>
          <a:p>
            <a:r>
              <a:rPr lang="en-US"/>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510355" y="2469569"/>
            <a:ext cx="11208403" cy="708607"/>
          </a:xfrm>
        </p:spPr>
        <p:txBody>
          <a:bodyPr lIns="0" tIns="0" rIns="0" bIns="0"/>
          <a:lstStyle>
            <a:lvl1pPr marL="0" indent="0" algn="l">
              <a:lnSpc>
                <a:spcPct val="90000"/>
              </a:lnSpc>
              <a:buNone/>
              <a:defRPr sz="320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6029" y="5374846"/>
            <a:ext cx="1993171" cy="690133"/>
          </a:xfrm>
          <a:prstGeom prst="rect">
            <a:avLst/>
          </a:prstGeom>
        </p:spPr>
      </p:pic>
    </p:spTree>
    <p:extLst>
      <p:ext uri="{BB962C8B-B14F-4D97-AF65-F5344CB8AC3E}">
        <p14:creationId xmlns:p14="http://schemas.microsoft.com/office/powerpoint/2010/main" val="21223032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GB" smtClean="0"/>
              <a:pPr algn="r"/>
              <a:t>‹#›</a:t>
            </a:fld>
            <a:endParaRPr lang="en-GB"/>
          </a:p>
        </p:txBody>
      </p:sp>
    </p:spTree>
    <p:extLst>
      <p:ext uri="{BB962C8B-B14F-4D97-AF65-F5344CB8AC3E}">
        <p14:creationId xmlns:p14="http://schemas.microsoft.com/office/powerpoint/2010/main" val="366404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A2D35-3482-F71D-BA47-1B3EE32F72F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88C3463-2EF7-5426-9D91-6A65A51859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8B842E3-E230-1EB4-316A-E21A792478D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3DDDB13-FA4E-90B4-6DAD-D40AC64F45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19B7494-62F2-FA44-BFFF-DAABBE4C666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03F7C0D-E3EE-133F-BF79-AD9B0ED7F19B}"/>
              </a:ext>
            </a:extLst>
          </p:cNvPr>
          <p:cNvSpPr>
            <a:spLocks noGrp="1"/>
          </p:cNvSpPr>
          <p:nvPr>
            <p:ph type="dt" sz="half" idx="10"/>
          </p:nvPr>
        </p:nvSpPr>
        <p:spPr/>
        <p:txBody>
          <a:bodyPr/>
          <a:lstStyle/>
          <a:p>
            <a:fld id="{7F872E2C-CB02-0A4B-9808-D43DF4D6EFE9}" type="datetimeFigureOut">
              <a:rPr lang="en-US" smtClean="0"/>
              <a:t>5/29/24</a:t>
            </a:fld>
            <a:endParaRPr lang="en-US"/>
          </a:p>
        </p:txBody>
      </p:sp>
      <p:sp>
        <p:nvSpPr>
          <p:cNvPr id="8" name="Footer Placeholder 7">
            <a:extLst>
              <a:ext uri="{FF2B5EF4-FFF2-40B4-BE49-F238E27FC236}">
                <a16:creationId xmlns:a16="http://schemas.microsoft.com/office/drawing/2014/main" id="{1B1974CC-7FB8-AF30-CBEB-5C14C1DD28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C6278F-CBD7-B88F-03F6-20933058975B}"/>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48099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CE0CD-A186-6819-427F-A2DDAFA38F6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C495BF9-7D59-0E02-B394-13BC314802C0}"/>
              </a:ext>
            </a:extLst>
          </p:cNvPr>
          <p:cNvSpPr>
            <a:spLocks noGrp="1"/>
          </p:cNvSpPr>
          <p:nvPr>
            <p:ph type="dt" sz="half" idx="10"/>
          </p:nvPr>
        </p:nvSpPr>
        <p:spPr/>
        <p:txBody>
          <a:bodyPr/>
          <a:lstStyle/>
          <a:p>
            <a:fld id="{7F872E2C-CB02-0A4B-9808-D43DF4D6EFE9}" type="datetimeFigureOut">
              <a:rPr lang="en-US" smtClean="0"/>
              <a:t>5/29/24</a:t>
            </a:fld>
            <a:endParaRPr lang="en-US"/>
          </a:p>
        </p:txBody>
      </p:sp>
      <p:sp>
        <p:nvSpPr>
          <p:cNvPr id="4" name="Footer Placeholder 3">
            <a:extLst>
              <a:ext uri="{FF2B5EF4-FFF2-40B4-BE49-F238E27FC236}">
                <a16:creationId xmlns:a16="http://schemas.microsoft.com/office/drawing/2014/main" id="{79803FE3-4716-B8F6-D908-DF1EF5E421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97510A-F7EC-9F8C-BB68-63C5A1093F7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838377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25304B-A61E-7DCF-09F5-115809F129D2}"/>
              </a:ext>
            </a:extLst>
          </p:cNvPr>
          <p:cNvSpPr>
            <a:spLocks noGrp="1"/>
          </p:cNvSpPr>
          <p:nvPr>
            <p:ph type="dt" sz="half" idx="10"/>
          </p:nvPr>
        </p:nvSpPr>
        <p:spPr/>
        <p:txBody>
          <a:bodyPr/>
          <a:lstStyle/>
          <a:p>
            <a:fld id="{7F872E2C-CB02-0A4B-9808-D43DF4D6EFE9}" type="datetimeFigureOut">
              <a:rPr lang="en-US" smtClean="0"/>
              <a:t>5/29/24</a:t>
            </a:fld>
            <a:endParaRPr lang="en-US"/>
          </a:p>
        </p:txBody>
      </p:sp>
      <p:sp>
        <p:nvSpPr>
          <p:cNvPr id="3" name="Footer Placeholder 2">
            <a:extLst>
              <a:ext uri="{FF2B5EF4-FFF2-40B4-BE49-F238E27FC236}">
                <a16:creationId xmlns:a16="http://schemas.microsoft.com/office/drawing/2014/main" id="{EFD74131-8F4B-7894-88FB-08A5F91B32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F28CB5-E1D6-F5E3-C639-0B32BF4BE725}"/>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3150418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77ED8-C827-3165-0589-A64903FE90C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357A66-FD88-437F-029D-01ED48B132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D37A225-E4F6-8283-5E79-461FC0D459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0A63AF1-C65A-9213-D002-78E1B7A20295}"/>
              </a:ext>
            </a:extLst>
          </p:cNvPr>
          <p:cNvSpPr>
            <a:spLocks noGrp="1"/>
          </p:cNvSpPr>
          <p:nvPr>
            <p:ph type="dt" sz="half" idx="10"/>
          </p:nvPr>
        </p:nvSpPr>
        <p:spPr/>
        <p:txBody>
          <a:bodyPr/>
          <a:lstStyle/>
          <a:p>
            <a:fld id="{7F872E2C-CB02-0A4B-9808-D43DF4D6EFE9}" type="datetimeFigureOut">
              <a:rPr lang="en-US" smtClean="0"/>
              <a:t>5/29/24</a:t>
            </a:fld>
            <a:endParaRPr lang="en-US"/>
          </a:p>
        </p:txBody>
      </p:sp>
      <p:sp>
        <p:nvSpPr>
          <p:cNvPr id="6" name="Footer Placeholder 5">
            <a:extLst>
              <a:ext uri="{FF2B5EF4-FFF2-40B4-BE49-F238E27FC236}">
                <a16:creationId xmlns:a16="http://schemas.microsoft.com/office/drawing/2014/main" id="{E5C03B68-C256-F753-8FE5-8F799615F2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E146-845A-C31E-37B7-240492A687E8}"/>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598781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F30F6-BB2E-C679-5D91-4B1D0E9F8A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BF08927-6BEA-7E27-BBBB-350186C21A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0408B3-22B7-318C-9F79-3FBDD9D33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C5DD5C-E87C-EA48-182C-F2D033A44E90}"/>
              </a:ext>
            </a:extLst>
          </p:cNvPr>
          <p:cNvSpPr>
            <a:spLocks noGrp="1"/>
          </p:cNvSpPr>
          <p:nvPr>
            <p:ph type="dt" sz="half" idx="10"/>
          </p:nvPr>
        </p:nvSpPr>
        <p:spPr/>
        <p:txBody>
          <a:bodyPr/>
          <a:lstStyle/>
          <a:p>
            <a:fld id="{7F872E2C-CB02-0A4B-9808-D43DF4D6EFE9}" type="datetimeFigureOut">
              <a:rPr lang="en-US" smtClean="0"/>
              <a:t>5/29/24</a:t>
            </a:fld>
            <a:endParaRPr lang="en-US"/>
          </a:p>
        </p:txBody>
      </p:sp>
      <p:sp>
        <p:nvSpPr>
          <p:cNvPr id="6" name="Footer Placeholder 5">
            <a:extLst>
              <a:ext uri="{FF2B5EF4-FFF2-40B4-BE49-F238E27FC236}">
                <a16:creationId xmlns:a16="http://schemas.microsoft.com/office/drawing/2014/main" id="{C638AAED-6BF5-CFF1-3DFF-9937AF3877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D2060E-1D7C-1FCA-1DF1-AE3CD3C4E82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705945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D8BB99-C45E-F20A-2815-F317068BB4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C35AB17-6993-E943-C70D-44F7B069A0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564920A-1F49-E664-C146-4702F71496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872E2C-CB02-0A4B-9808-D43DF4D6EFE9}" type="datetimeFigureOut">
              <a:rPr lang="en-US" smtClean="0"/>
              <a:t>5/29/24</a:t>
            </a:fld>
            <a:endParaRPr lang="en-US"/>
          </a:p>
        </p:txBody>
      </p:sp>
      <p:sp>
        <p:nvSpPr>
          <p:cNvPr id="5" name="Footer Placeholder 4">
            <a:extLst>
              <a:ext uri="{FF2B5EF4-FFF2-40B4-BE49-F238E27FC236}">
                <a16:creationId xmlns:a16="http://schemas.microsoft.com/office/drawing/2014/main" id="{9302386E-E803-388C-3E23-CBF5F99B7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A1EC88-604A-4AF9-F232-9542E65DC0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B02C6F-B72C-1E4C-A6D2-177E785FCAF7}" type="slidenum">
              <a:rPr lang="en-US" smtClean="0"/>
              <a:t>‹#›</a:t>
            </a:fld>
            <a:endParaRPr lang="en-US"/>
          </a:p>
        </p:txBody>
      </p:sp>
    </p:spTree>
    <p:extLst>
      <p:ext uri="{BB962C8B-B14F-4D97-AF65-F5344CB8AC3E}">
        <p14:creationId xmlns:p14="http://schemas.microsoft.com/office/powerpoint/2010/main" val="33015136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8839200" y="6356351"/>
            <a:ext cx="28448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a:t>Page </a:t>
            </a:r>
            <a:fld id="{3B11C02F-2186-5E4E-90C0-5210A150EF90}" type="slidenum">
              <a:rPr lang="en-US" sz="900" smtClean="0"/>
              <a:pPr fontAlgn="auto">
                <a:spcBef>
                  <a:spcPts val="0"/>
                </a:spcBef>
                <a:spcAft>
                  <a:spcPts val="0"/>
                </a:spcAft>
                <a:defRPr/>
              </a:pPr>
              <a:t>‹#›</a:t>
            </a:fld>
            <a:endParaRPr lang="en-US" sz="900"/>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508000" y="6356351"/>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1200">
                <a:latin typeface="Arial" panose="020B0604020202020204" pitchFamily="34" charset="0"/>
                <a:cs typeface="Arial" panose="020B0604020202020204" pitchFamily="34" charset="0"/>
              </a:rPr>
              <a:t>The </a:t>
            </a:r>
            <a:r>
              <a:rPr lang="en-AU" sz="1200">
                <a:latin typeface="Arial" panose="020B0604020202020204" pitchFamily="34" charset="0"/>
                <a:cs typeface="Arial" panose="020B0604020202020204" pitchFamily="34" charset="0"/>
              </a:rPr>
              <a:t>University of Sydney</a:t>
            </a:r>
            <a:endParaRPr sz="120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478367" y="1387444"/>
            <a:ext cx="6119004" cy="4886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Sub-heading Bold… 20pt</a:t>
            </a:r>
          </a:p>
          <a:p>
            <a:pPr lvl="0"/>
            <a:r>
              <a:rPr lang="en-US"/>
              <a:t>Add body copy </a:t>
            </a:r>
          </a:p>
        </p:txBody>
      </p:sp>
    </p:spTree>
    <p:extLst>
      <p:ext uri="{BB962C8B-B14F-4D97-AF65-F5344CB8AC3E}">
        <p14:creationId xmlns:p14="http://schemas.microsoft.com/office/powerpoint/2010/main" val="793088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3" r:id="rId32"/>
  </p:sldLayoutIdLst>
  <p:txStyles>
    <p:titleStyle>
      <a:lvl1pPr algn="l" defTabSz="457189" rtl="0" eaLnBrk="1" fontAlgn="base" hangingPunct="1">
        <a:spcBef>
          <a:spcPct val="0"/>
        </a:spcBef>
        <a:spcAft>
          <a:spcPct val="0"/>
        </a:spcAft>
        <a:defRPr sz="40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891" indent="-342891" algn="l" defTabSz="457189" rtl="0" eaLnBrk="1" fontAlgn="base" hangingPunct="1">
        <a:spcBef>
          <a:spcPct val="20000"/>
        </a:spcBef>
        <a:spcAft>
          <a:spcPct val="0"/>
        </a:spcAft>
        <a:buFont typeface="Lucida Grande" charset="0"/>
        <a:buChar char="–"/>
        <a:defRPr sz="3200" b="1" kern="1200">
          <a:solidFill>
            <a:schemeClr val="tx1"/>
          </a:solidFill>
          <a:latin typeface="Tw Cen MT"/>
          <a:ea typeface="ＭＳ Ｐゴシック" charset="0"/>
          <a:cs typeface="Tw Cen MT"/>
        </a:defRPr>
      </a:lvl1pPr>
      <a:lvl2pPr marL="742932" indent="-28574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2971"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160"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349"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3.xml"/><Relationship Id="rId5" Type="http://schemas.openxmlformats.org/officeDocument/2006/relationships/image" Target="../media/image30.jpe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hyperlink" Target="https://www.sydney.edu.au/research/facilities/sydney-informatics-hub/workshops-and-training/hacky-hour.html" TargetMode="External"/><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4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hyperlink" Target="https://www.sydney.edu.au/research/facilities/sydney-informatics-hub/workshops-and-training/hacky-hour.html" TargetMode="External"/><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4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hyperlink" Target="https://www.sydney.edu.au/research/facilities/sydney-informatics-hub/workshops-and-training/hacky-hour.html" TargetMode="External"/><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4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hyperlink" Target="https://pages.github.sydney.edu.au/informatics/sih_codeofconduct/" TargetMode="External"/><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3.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3.xml"/><Relationship Id="rId1" Type="http://schemas.openxmlformats.org/officeDocument/2006/relationships/themeOverride" Target="../theme/themeOverride1.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AAADD6-9DEC-6B31-E44C-64276970737C}"/>
              </a:ext>
            </a:extLst>
          </p:cNvPr>
          <p:cNvSpPr>
            <a:spLocks noGrp="1"/>
          </p:cNvSpPr>
          <p:nvPr>
            <p:ph type="title"/>
          </p:nvPr>
        </p:nvSpPr>
        <p:spPr>
          <a:xfrm>
            <a:off x="509179" y="559342"/>
            <a:ext cx="6237610" cy="1322972"/>
          </a:xfrm>
        </p:spPr>
        <p:txBody>
          <a:bodyPr>
            <a:noAutofit/>
          </a:bodyPr>
          <a:lstStyle/>
          <a:p>
            <a:r>
              <a:rPr kumimoji="0" lang="en-AU" sz="4400" b="1" i="0" u="none" strike="noStrike" kern="1200" cap="none" spc="0" normalizeH="0" baseline="0" noProof="0" dirty="0">
                <a:ln>
                  <a:noFill/>
                </a:ln>
                <a:solidFill>
                  <a:srgbClr val="002060"/>
                </a:solidFill>
                <a:effectLst/>
                <a:uLnTx/>
                <a:uFillTx/>
                <a:latin typeface="Arial" panose="020B0604020202020204" pitchFamily="34" charset="0"/>
                <a:ea typeface="ＭＳ Ｐゴシック" charset="0"/>
              </a:rPr>
              <a:t>Getting Started with Machine Learning in R</a:t>
            </a:r>
            <a:br>
              <a:rPr kumimoji="0" lang="en-AU" sz="4400" b="1" i="0" u="none" strike="noStrike" kern="1200" cap="none" spc="0" normalizeH="0" baseline="0" noProof="0" dirty="0">
                <a:ln>
                  <a:noFill/>
                </a:ln>
                <a:solidFill>
                  <a:srgbClr val="002060"/>
                </a:solidFill>
                <a:effectLst/>
                <a:uLnTx/>
                <a:uFillTx/>
                <a:latin typeface="Arial" panose="020B0604020202020204" pitchFamily="34" charset="0"/>
                <a:ea typeface="ＭＳ Ｐゴシック" charset="0"/>
              </a:rPr>
            </a:br>
            <a:br>
              <a:rPr kumimoji="0" lang="en-AU" sz="3200" b="1" i="1" u="none" strike="noStrike" kern="1200" cap="none" spc="0" normalizeH="0" baseline="0" noProof="0" dirty="0">
                <a:ln>
                  <a:noFill/>
                </a:ln>
                <a:solidFill>
                  <a:srgbClr val="002060"/>
                </a:solidFill>
                <a:effectLst/>
                <a:uLnTx/>
                <a:uFillTx/>
                <a:latin typeface="Arial" panose="020B0604020202020204" pitchFamily="34" charset="0"/>
                <a:ea typeface="ＭＳ Ｐゴシック" charset="0"/>
              </a:rPr>
            </a:br>
            <a:endParaRPr lang="en-US" sz="4400" dirty="0">
              <a:solidFill>
                <a:srgbClr val="002060"/>
              </a:solidFill>
              <a:latin typeface="Arial" panose="020B0604020202020204" pitchFamily="34" charset="0"/>
            </a:endParaRPr>
          </a:p>
        </p:txBody>
      </p:sp>
      <p:sp>
        <p:nvSpPr>
          <p:cNvPr id="4" name="Text Placeholder 3">
            <a:extLst>
              <a:ext uri="{FF2B5EF4-FFF2-40B4-BE49-F238E27FC236}">
                <a16:creationId xmlns:a16="http://schemas.microsoft.com/office/drawing/2014/main" id="{C2B8C04B-EE39-F452-C44C-ADA55069A6CF}"/>
              </a:ext>
            </a:extLst>
          </p:cNvPr>
          <p:cNvSpPr>
            <a:spLocks noGrp="1"/>
          </p:cNvSpPr>
          <p:nvPr>
            <p:ph type="body" sz="quarter" idx="11"/>
          </p:nvPr>
        </p:nvSpPr>
        <p:spPr/>
        <p:txBody>
          <a:bodyPr/>
          <a:lstStyle/>
          <a:p>
            <a:r>
              <a:rPr lang="en-US" dirty="0">
                <a:latin typeface="Arial" panose="020B0604020202020204" pitchFamily="34" charset="0"/>
                <a:cs typeface="Arial" panose="020B0604020202020204" pitchFamily="34" charset="0"/>
              </a:rPr>
              <a:t>Dr </a:t>
            </a:r>
            <a:r>
              <a:rPr lang="en-US" dirty="0" err="1">
                <a:latin typeface="Arial" panose="020B0604020202020204" pitchFamily="34" charset="0"/>
                <a:cs typeface="Arial" panose="020B0604020202020204" pitchFamily="34" charset="0"/>
              </a:rPr>
              <a:t>Giorgia</a:t>
            </a:r>
            <a:r>
              <a:rPr lang="en-US" dirty="0">
                <a:latin typeface="Arial" panose="020B0604020202020204" pitchFamily="34" charset="0"/>
                <a:cs typeface="Arial" panose="020B0604020202020204" pitchFamily="34" charset="0"/>
              </a:rPr>
              <a:t> Mori</a:t>
            </a:r>
          </a:p>
          <a:p>
            <a:r>
              <a:rPr lang="en-US" dirty="0" err="1">
                <a:latin typeface="Arial" panose="020B0604020202020204" pitchFamily="34" charset="0"/>
                <a:cs typeface="Arial" panose="020B0604020202020204" pitchFamily="34" charset="0"/>
              </a:rPr>
              <a:t>Xinwei</a:t>
            </a:r>
            <a:r>
              <a:rPr lang="en-US" dirty="0">
                <a:latin typeface="Arial" panose="020B0604020202020204" pitchFamily="34" charset="0"/>
                <a:cs typeface="Arial" panose="020B0604020202020204" pitchFamily="34" charset="0"/>
              </a:rPr>
              <a:t> Luo</a:t>
            </a:r>
          </a:p>
          <a:p>
            <a:endParaRPr lang="en-US" dirty="0"/>
          </a:p>
          <a:p>
            <a:endParaRPr lang="en-US" b="0" dirty="0"/>
          </a:p>
          <a:p>
            <a:r>
              <a:rPr lang="en-US" b="0" dirty="0">
                <a:latin typeface="Arial" panose="020B0604020202020204" pitchFamily="34" charset="0"/>
                <a:cs typeface="Arial" panose="020B0604020202020204" pitchFamily="34" charset="0"/>
              </a:rPr>
              <a:t>Sydney Informatics Hub</a:t>
            </a:r>
          </a:p>
        </p:txBody>
      </p:sp>
      <p:pic>
        <p:nvPicPr>
          <p:cNvPr id="6" name="Picture 5">
            <a:extLst>
              <a:ext uri="{FF2B5EF4-FFF2-40B4-BE49-F238E27FC236}">
                <a16:creationId xmlns:a16="http://schemas.microsoft.com/office/drawing/2014/main" id="{BCF2718A-E0DE-E35C-390E-BE342BB2015F}"/>
              </a:ext>
            </a:extLst>
          </p:cNvPr>
          <p:cNvPicPr>
            <a:picLocks noChangeAspect="1"/>
          </p:cNvPicPr>
          <p:nvPr/>
        </p:nvPicPr>
        <p:blipFill>
          <a:blip r:embed="rId3"/>
          <a:stretch>
            <a:fillRect/>
          </a:stretch>
        </p:blipFill>
        <p:spPr>
          <a:xfrm>
            <a:off x="7441989" y="559342"/>
            <a:ext cx="3275743" cy="32757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80442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D0DB04-CF54-C76E-CA14-8B73E751C93C}"/>
              </a:ext>
            </a:extLst>
          </p:cNvPr>
          <p:cNvPicPr>
            <a:picLocks noChangeAspect="1"/>
          </p:cNvPicPr>
          <p:nvPr/>
        </p:nvPicPr>
        <p:blipFill>
          <a:blip r:embed="rId3"/>
          <a:stretch>
            <a:fillRect/>
          </a:stretch>
        </p:blipFill>
        <p:spPr>
          <a:xfrm>
            <a:off x="6096000" y="37756"/>
            <a:ext cx="6077465" cy="2806057"/>
          </a:xfrm>
          <a:prstGeom prst="rect">
            <a:avLst/>
          </a:prstGeom>
        </p:spPr>
      </p:pic>
      <p:sp>
        <p:nvSpPr>
          <p:cNvPr id="2" name="Content Placeholder 1">
            <a:extLst>
              <a:ext uri="{FF2B5EF4-FFF2-40B4-BE49-F238E27FC236}">
                <a16:creationId xmlns:a16="http://schemas.microsoft.com/office/drawing/2014/main" id="{42579BB9-9951-F3EA-0EDA-F417539D54A3}"/>
              </a:ext>
            </a:extLst>
          </p:cNvPr>
          <p:cNvSpPr>
            <a:spLocks noGrp="1"/>
          </p:cNvSpPr>
          <p:nvPr>
            <p:ph idx="1"/>
          </p:nvPr>
        </p:nvSpPr>
        <p:spPr>
          <a:xfrm>
            <a:off x="194162" y="2090737"/>
            <a:ext cx="11104033" cy="4767263"/>
          </a:xfrm>
        </p:spPr>
        <p:txBody>
          <a:bodyPr/>
          <a:lstStyle/>
          <a:p>
            <a:pPr algn="l" fontAlgn="base">
              <a:buFont typeface="Arial" panose="020B0604020202020204" pitchFamily="34" charset="0"/>
              <a:buChar char="•"/>
            </a:pPr>
            <a:r>
              <a:rPr lang="en-AU" sz="2800" b="0" dirty="0">
                <a:solidFill>
                  <a:srgbClr val="1A162D"/>
                </a:solidFill>
                <a:latin typeface="Arial" panose="020B0604020202020204" pitchFamily="34" charset="0"/>
                <a:cs typeface="Arial" panose="020B0604020202020204" pitchFamily="34" charset="0"/>
              </a:rPr>
              <a:t>Exploratory Data Analysis (EDA)</a:t>
            </a:r>
          </a:p>
          <a:p>
            <a:pPr algn="l" fontAlgn="base">
              <a:buFont typeface="Arial" panose="020B0604020202020204" pitchFamily="34" charset="0"/>
              <a:buChar char="•"/>
            </a:pPr>
            <a:r>
              <a:rPr lang="en-AU" sz="2800" b="0" i="1" dirty="0">
                <a:solidFill>
                  <a:srgbClr val="1A162D"/>
                </a:solidFill>
                <a:latin typeface="Arial" panose="020B0604020202020204" pitchFamily="34" charset="0"/>
                <a:cs typeface="Arial" panose="020B0604020202020204" pitchFamily="34" charset="0"/>
              </a:rPr>
              <a:t>Splitting into training and </a:t>
            </a:r>
            <a:r>
              <a:rPr lang="en-AU" sz="2800" b="0" i="1" dirty="0">
                <a:solidFill>
                  <a:srgbClr val="1A162D"/>
                </a:solidFill>
                <a:effectLst/>
                <a:latin typeface="Arial" panose="020B0604020202020204" pitchFamily="34" charset="0"/>
                <a:cs typeface="Arial" panose="020B0604020202020204" pitchFamily="34" charset="0"/>
              </a:rPr>
              <a:t>test set</a:t>
            </a:r>
          </a:p>
          <a:p>
            <a:pPr algn="l" fontAlgn="base">
              <a:buFont typeface="Arial" panose="020B0604020202020204" pitchFamily="34" charset="0"/>
              <a:buChar char="•"/>
            </a:pPr>
            <a:r>
              <a:rPr lang="en-AU" sz="2800" b="0" i="1" dirty="0">
                <a:solidFill>
                  <a:srgbClr val="1A162D"/>
                </a:solidFill>
                <a:effectLst/>
                <a:latin typeface="Arial" panose="020B0604020202020204" pitchFamily="34" charset="0"/>
                <a:cs typeface="Arial" panose="020B0604020202020204" pitchFamily="34" charset="0"/>
              </a:rPr>
              <a:t>Using a resampling scheme</a:t>
            </a:r>
          </a:p>
          <a:p>
            <a:pPr algn="l" fontAlgn="base">
              <a:buFont typeface="Arial" panose="020B0604020202020204" pitchFamily="34" charset="0"/>
              <a:buChar char="•"/>
            </a:pPr>
            <a:r>
              <a:rPr lang="en-AU" sz="2800" b="0" i="0" dirty="0">
                <a:solidFill>
                  <a:srgbClr val="1A162D"/>
                </a:solidFill>
                <a:effectLst/>
                <a:latin typeface="Arial" panose="020B0604020202020204" pitchFamily="34" charset="0"/>
                <a:cs typeface="Arial" panose="020B0604020202020204" pitchFamily="34" charset="0"/>
              </a:rPr>
              <a:t>Building/Fitting models</a:t>
            </a:r>
          </a:p>
          <a:p>
            <a:pPr algn="l" fontAlgn="base">
              <a:buFont typeface="Arial" panose="020B0604020202020204" pitchFamily="34" charset="0"/>
              <a:buChar char="•"/>
            </a:pPr>
            <a:r>
              <a:rPr lang="en-AU" sz="2800" b="0" i="0" dirty="0">
                <a:solidFill>
                  <a:srgbClr val="1A162D"/>
                </a:solidFill>
                <a:effectLst/>
                <a:latin typeface="Arial" panose="020B0604020202020204" pitchFamily="34" charset="0"/>
                <a:cs typeface="Arial" panose="020B0604020202020204" pitchFamily="34" charset="0"/>
              </a:rPr>
              <a:t>Assessing performance</a:t>
            </a:r>
          </a:p>
          <a:p>
            <a:pPr algn="l" fontAlgn="base">
              <a:buFont typeface="Arial" panose="020B0604020202020204" pitchFamily="34" charset="0"/>
              <a:buChar char="•"/>
            </a:pPr>
            <a:r>
              <a:rPr lang="en-AU" sz="2800" b="0" i="0" dirty="0">
                <a:solidFill>
                  <a:srgbClr val="1A162D"/>
                </a:solidFill>
                <a:effectLst/>
                <a:latin typeface="Arial" panose="020B0604020202020204" pitchFamily="34" charset="0"/>
                <a:cs typeface="Arial" panose="020B0604020202020204" pitchFamily="34" charset="0"/>
              </a:rPr>
              <a:t>Choosing a model</a:t>
            </a:r>
          </a:p>
          <a:p>
            <a:pPr algn="l" fontAlgn="base">
              <a:buFont typeface="Arial" panose="020B0604020202020204" pitchFamily="34" charset="0"/>
              <a:buChar char="•"/>
            </a:pPr>
            <a:r>
              <a:rPr lang="en-AU" sz="2800" b="0" i="0" dirty="0">
                <a:solidFill>
                  <a:srgbClr val="1A162D"/>
                </a:solidFill>
                <a:effectLst/>
                <a:latin typeface="Arial" panose="020B0604020202020204" pitchFamily="34" charset="0"/>
                <a:cs typeface="Arial" panose="020B0604020202020204" pitchFamily="34" charset="0"/>
              </a:rPr>
              <a:t>Fitting and assessing the final model</a:t>
            </a:r>
          </a:p>
          <a:p>
            <a:endParaRPr lang="en-US" sz="2800"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E0D59872-9E1D-9F60-E5A9-96BA43C69F94}"/>
              </a:ext>
            </a:extLst>
          </p:cNvPr>
          <p:cNvSpPr>
            <a:spLocks noGrp="1"/>
          </p:cNvSpPr>
          <p:nvPr>
            <p:ph type="title"/>
          </p:nvPr>
        </p:nvSpPr>
        <p:spPr>
          <a:xfrm>
            <a:off x="330086" y="481936"/>
            <a:ext cx="11235267" cy="647183"/>
          </a:xfrm>
        </p:spPr>
        <p:txBody>
          <a:bodyPr/>
          <a:lstStyle/>
          <a:p>
            <a:r>
              <a:rPr lang="en-US" dirty="0">
                <a:solidFill>
                  <a:srgbClr val="002060"/>
                </a:solidFill>
                <a:latin typeface="Arial" panose="020B0604020202020204" pitchFamily="34" charset="0"/>
                <a:cs typeface="Arial" panose="020B0604020202020204" pitchFamily="34" charset="0"/>
              </a:rPr>
              <a:t>The whole game</a:t>
            </a:r>
          </a:p>
        </p:txBody>
      </p:sp>
      <p:pic>
        <p:nvPicPr>
          <p:cNvPr id="5" name="Picture 2" descr="K-Fold Cross Validation Overview">
            <a:extLst>
              <a:ext uri="{FF2B5EF4-FFF2-40B4-BE49-F238E27FC236}">
                <a16:creationId xmlns:a16="http://schemas.microsoft.com/office/drawing/2014/main" id="{FA9FB0A6-1270-72C5-8A1D-E4112A7753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5474" y="4014188"/>
            <a:ext cx="5302364" cy="21319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yperparameter Tuning in Machine Learning Using Bayesian Optimization | by  Linmarsirait | Medium">
            <a:extLst>
              <a:ext uri="{FF2B5EF4-FFF2-40B4-BE49-F238E27FC236}">
                <a16:creationId xmlns:a16="http://schemas.microsoft.com/office/drawing/2014/main" id="{CA948061-9C22-D67F-02A2-BF714C212E3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045"/>
          <a:stretch/>
        </p:blipFill>
        <p:spPr bwMode="auto">
          <a:xfrm>
            <a:off x="7816257" y="2366630"/>
            <a:ext cx="2636950" cy="1334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82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FB64D0D-FFF2-6953-209D-8355D27005CC}"/>
              </a:ext>
            </a:extLst>
          </p:cNvPr>
          <p:cNvSpPr>
            <a:spLocks noGrp="1"/>
          </p:cNvSpPr>
          <p:nvPr>
            <p:ph type="title"/>
          </p:nvPr>
        </p:nvSpPr>
        <p:spPr>
          <a:xfrm>
            <a:off x="330086" y="481936"/>
            <a:ext cx="11235267" cy="647183"/>
          </a:xfrm>
        </p:spPr>
        <p:txBody>
          <a:bodyPr/>
          <a:lstStyle/>
          <a:p>
            <a:r>
              <a:rPr lang="en-US" dirty="0">
                <a:solidFill>
                  <a:srgbClr val="002060"/>
                </a:solidFill>
                <a:latin typeface="Arial" panose="020B0604020202020204" pitchFamily="34" charset="0"/>
                <a:cs typeface="Arial" panose="020B0604020202020204" pitchFamily="34" charset="0"/>
              </a:rPr>
              <a:t>The zoo dataset</a:t>
            </a:r>
          </a:p>
        </p:txBody>
      </p:sp>
      <p:pic>
        <p:nvPicPr>
          <p:cNvPr id="6" name="Picture 5" descr="A screenshot of a computer code&#10;&#10;Description automatically generated">
            <a:extLst>
              <a:ext uri="{FF2B5EF4-FFF2-40B4-BE49-F238E27FC236}">
                <a16:creationId xmlns:a16="http://schemas.microsoft.com/office/drawing/2014/main" id="{B1E5D899-CD14-3829-671F-B59041370A32}"/>
              </a:ext>
            </a:extLst>
          </p:cNvPr>
          <p:cNvPicPr>
            <a:picLocks noChangeAspect="1"/>
          </p:cNvPicPr>
          <p:nvPr/>
        </p:nvPicPr>
        <p:blipFill>
          <a:blip r:embed="rId2"/>
          <a:stretch>
            <a:fillRect/>
          </a:stretch>
        </p:blipFill>
        <p:spPr>
          <a:xfrm>
            <a:off x="330086" y="1363897"/>
            <a:ext cx="8424906" cy="5320385"/>
          </a:xfrm>
          <a:prstGeom prst="rect">
            <a:avLst/>
          </a:prstGeom>
        </p:spPr>
      </p:pic>
    </p:spTree>
    <p:extLst>
      <p:ext uri="{BB962C8B-B14F-4D97-AF65-F5344CB8AC3E}">
        <p14:creationId xmlns:p14="http://schemas.microsoft.com/office/powerpoint/2010/main" val="1829326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6B876C-8720-9227-A96D-D1D84DC8EFFB}"/>
              </a:ext>
            </a:extLst>
          </p:cNvPr>
          <p:cNvSpPr>
            <a:spLocks noGrp="1"/>
          </p:cNvSpPr>
          <p:nvPr>
            <p:ph type="title"/>
          </p:nvPr>
        </p:nvSpPr>
        <p:spPr>
          <a:xfrm>
            <a:off x="3178031" y="2967168"/>
            <a:ext cx="5835937" cy="647183"/>
          </a:xfrm>
        </p:spPr>
        <p:txBody>
          <a:bodyPr/>
          <a:lstStyle/>
          <a:p>
            <a:r>
              <a:rPr lang="en-US" dirty="0">
                <a:solidFill>
                  <a:srgbClr val="002060"/>
                </a:solidFill>
                <a:latin typeface="Arial" panose="020B0604020202020204" pitchFamily="34" charset="0"/>
                <a:cs typeface="Arial" panose="020B0604020202020204" pitchFamily="34" charset="0"/>
              </a:rPr>
              <a:t>How to use the tutorial</a:t>
            </a:r>
          </a:p>
        </p:txBody>
      </p:sp>
    </p:spTree>
    <p:extLst>
      <p:ext uri="{BB962C8B-B14F-4D97-AF65-F5344CB8AC3E}">
        <p14:creationId xmlns:p14="http://schemas.microsoft.com/office/powerpoint/2010/main" val="2547146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6B876C-8720-9227-A96D-D1D84DC8EFFB}"/>
              </a:ext>
            </a:extLst>
          </p:cNvPr>
          <p:cNvSpPr>
            <a:spLocks noGrp="1"/>
          </p:cNvSpPr>
          <p:nvPr>
            <p:ph type="title"/>
          </p:nvPr>
        </p:nvSpPr>
        <p:spPr>
          <a:xfrm>
            <a:off x="478366" y="232224"/>
            <a:ext cx="11235267" cy="647183"/>
          </a:xfrm>
        </p:spPr>
        <p:txBody>
          <a:bodyPr/>
          <a:lstStyle/>
          <a:p>
            <a:r>
              <a:rPr lang="en-US" dirty="0">
                <a:solidFill>
                  <a:srgbClr val="002060"/>
                </a:solidFill>
                <a:latin typeface="Arial" panose="020B0604020202020204" pitchFamily="34" charset="0"/>
                <a:cs typeface="Arial" panose="020B0604020202020204" pitchFamily="34" charset="0"/>
              </a:rPr>
              <a:t>How to use the tutorial</a:t>
            </a:r>
          </a:p>
        </p:txBody>
      </p:sp>
      <p:pic>
        <p:nvPicPr>
          <p:cNvPr id="7" name="Picture 6" descr="A screenshot of a computer&#10;&#10;Description automatically generated">
            <a:extLst>
              <a:ext uri="{FF2B5EF4-FFF2-40B4-BE49-F238E27FC236}">
                <a16:creationId xmlns:a16="http://schemas.microsoft.com/office/drawing/2014/main" id="{5E412181-9E95-E1AD-68A6-6CC0FCD295F3}"/>
              </a:ext>
            </a:extLst>
          </p:cNvPr>
          <p:cNvPicPr>
            <a:picLocks noChangeAspect="1"/>
          </p:cNvPicPr>
          <p:nvPr/>
        </p:nvPicPr>
        <p:blipFill>
          <a:blip r:embed="rId3"/>
          <a:stretch>
            <a:fillRect/>
          </a:stretch>
        </p:blipFill>
        <p:spPr>
          <a:xfrm>
            <a:off x="2397919" y="879407"/>
            <a:ext cx="8739186" cy="5921443"/>
          </a:xfrm>
          <a:prstGeom prst="rect">
            <a:avLst/>
          </a:prstGeom>
        </p:spPr>
      </p:pic>
    </p:spTree>
    <p:extLst>
      <p:ext uri="{BB962C8B-B14F-4D97-AF65-F5344CB8AC3E}">
        <p14:creationId xmlns:p14="http://schemas.microsoft.com/office/powerpoint/2010/main" val="1762133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6B876C-8720-9227-A96D-D1D84DC8EFFB}"/>
              </a:ext>
            </a:extLst>
          </p:cNvPr>
          <p:cNvSpPr>
            <a:spLocks noGrp="1"/>
          </p:cNvSpPr>
          <p:nvPr>
            <p:ph type="title"/>
          </p:nvPr>
        </p:nvSpPr>
        <p:spPr>
          <a:xfrm>
            <a:off x="478366" y="232224"/>
            <a:ext cx="11235267" cy="647183"/>
          </a:xfrm>
        </p:spPr>
        <p:txBody>
          <a:bodyPr/>
          <a:lstStyle/>
          <a:p>
            <a:r>
              <a:rPr lang="en-US" dirty="0">
                <a:solidFill>
                  <a:srgbClr val="002060"/>
                </a:solidFill>
                <a:latin typeface="Arial" panose="020B0604020202020204" pitchFamily="34" charset="0"/>
                <a:cs typeface="Arial" panose="020B0604020202020204" pitchFamily="34" charset="0"/>
              </a:rPr>
              <a:t>How to use the tutorial</a:t>
            </a:r>
          </a:p>
        </p:txBody>
      </p:sp>
      <p:pic>
        <p:nvPicPr>
          <p:cNvPr id="5" name="Picture 4" descr="A screenshot of a computer&#10;&#10;Description automatically generated">
            <a:extLst>
              <a:ext uri="{FF2B5EF4-FFF2-40B4-BE49-F238E27FC236}">
                <a16:creationId xmlns:a16="http://schemas.microsoft.com/office/drawing/2014/main" id="{2293F027-B8CD-3C27-9FC9-E84E1094FC8E}"/>
              </a:ext>
            </a:extLst>
          </p:cNvPr>
          <p:cNvPicPr>
            <a:picLocks noChangeAspect="1"/>
          </p:cNvPicPr>
          <p:nvPr/>
        </p:nvPicPr>
        <p:blipFill>
          <a:blip r:embed="rId3"/>
          <a:stretch>
            <a:fillRect/>
          </a:stretch>
        </p:blipFill>
        <p:spPr>
          <a:xfrm>
            <a:off x="2567531" y="879407"/>
            <a:ext cx="8362405" cy="5834883"/>
          </a:xfrm>
          <a:prstGeom prst="rect">
            <a:avLst/>
          </a:prstGeom>
        </p:spPr>
      </p:pic>
    </p:spTree>
    <p:extLst>
      <p:ext uri="{BB962C8B-B14F-4D97-AF65-F5344CB8AC3E}">
        <p14:creationId xmlns:p14="http://schemas.microsoft.com/office/powerpoint/2010/main" val="213418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4D1340-5A3D-E262-5CF3-6148039F5AB5}"/>
              </a:ext>
            </a:extLst>
          </p:cNvPr>
          <p:cNvSpPr>
            <a:spLocks noGrp="1"/>
          </p:cNvSpPr>
          <p:nvPr>
            <p:ph type="title"/>
          </p:nvPr>
        </p:nvSpPr>
        <p:spPr/>
        <p:txBody>
          <a:bodyPr/>
          <a:lstStyle/>
          <a:p>
            <a:r>
              <a:rPr lang="en-US" dirty="0">
                <a:solidFill>
                  <a:srgbClr val="002060"/>
                </a:solidFill>
                <a:latin typeface="Arial" panose="020B0604020202020204" pitchFamily="34" charset="0"/>
                <a:cs typeface="Arial" panose="020B0604020202020204" pitchFamily="34" charset="0"/>
              </a:rPr>
              <a:t>Asking for Help</a:t>
            </a:r>
          </a:p>
        </p:txBody>
      </p:sp>
      <p:sp>
        <p:nvSpPr>
          <p:cNvPr id="4" name="Rectangle 3">
            <a:extLst>
              <a:ext uri="{FF2B5EF4-FFF2-40B4-BE49-F238E27FC236}">
                <a16:creationId xmlns:a16="http://schemas.microsoft.com/office/drawing/2014/main" id="{FAACF68F-783E-FD22-C33A-C27D001D5729}"/>
              </a:ext>
            </a:extLst>
          </p:cNvPr>
          <p:cNvSpPr/>
          <p:nvPr/>
        </p:nvSpPr>
        <p:spPr>
          <a:xfrm>
            <a:off x="1306476" y="1743191"/>
            <a:ext cx="3044414" cy="256032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Raise Hand Icon Design 10751770 Vector Art at Vecteezy">
            <a:extLst>
              <a:ext uri="{FF2B5EF4-FFF2-40B4-BE49-F238E27FC236}">
                <a16:creationId xmlns:a16="http://schemas.microsoft.com/office/drawing/2014/main" id="{7ECEEE07-302A-C202-4C62-3F876AED0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9520" y="859828"/>
            <a:ext cx="3899648" cy="38996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87F192-5D27-5E91-601B-CDF27AF1B531}"/>
              </a:ext>
            </a:extLst>
          </p:cNvPr>
          <p:cNvSpPr txBox="1"/>
          <p:nvPr/>
        </p:nvSpPr>
        <p:spPr>
          <a:xfrm>
            <a:off x="614497" y="4359259"/>
            <a:ext cx="4156109" cy="1077218"/>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I have technical issues with my laptop</a:t>
            </a:r>
          </a:p>
        </p:txBody>
      </p:sp>
      <p:sp>
        <p:nvSpPr>
          <p:cNvPr id="8" name="TextBox 7">
            <a:extLst>
              <a:ext uri="{FF2B5EF4-FFF2-40B4-BE49-F238E27FC236}">
                <a16:creationId xmlns:a16="http://schemas.microsoft.com/office/drawing/2014/main" id="{1450DF1A-08A5-B9EF-C0BF-6932CB9A64D4}"/>
              </a:ext>
            </a:extLst>
          </p:cNvPr>
          <p:cNvSpPr txBox="1"/>
          <p:nvPr/>
        </p:nvSpPr>
        <p:spPr>
          <a:xfrm>
            <a:off x="5358604" y="4764068"/>
            <a:ext cx="6461479"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I need help understanding something </a:t>
            </a:r>
          </a:p>
          <a:p>
            <a:pPr algn="ctr"/>
            <a:r>
              <a:rPr lang="en-US" sz="2800" dirty="0">
                <a:latin typeface="Arial" panose="020B0604020202020204" pitchFamily="34" charset="0"/>
                <a:cs typeface="Arial" panose="020B0604020202020204" pitchFamily="34" charset="0"/>
              </a:rPr>
              <a:t>(which likely means others do too)</a:t>
            </a:r>
          </a:p>
        </p:txBody>
      </p:sp>
    </p:spTree>
    <p:extLst>
      <p:ext uri="{BB962C8B-B14F-4D97-AF65-F5344CB8AC3E}">
        <p14:creationId xmlns:p14="http://schemas.microsoft.com/office/powerpoint/2010/main" val="45786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E4C11D-6F78-F5C5-494C-358FF9C1889B}"/>
              </a:ext>
            </a:extLst>
          </p:cNvPr>
          <p:cNvSpPr>
            <a:spLocks noGrp="1"/>
          </p:cNvSpPr>
          <p:nvPr>
            <p:ph type="title"/>
          </p:nvPr>
        </p:nvSpPr>
        <p:spPr>
          <a:xfrm>
            <a:off x="192608" y="190397"/>
            <a:ext cx="11235267" cy="647183"/>
          </a:xfrm>
        </p:spPr>
        <p:txBody>
          <a:bodyPr/>
          <a:lstStyle/>
          <a:p>
            <a:r>
              <a:rPr lang="en-US" dirty="0">
                <a:solidFill>
                  <a:srgbClr val="002060"/>
                </a:solidFill>
                <a:latin typeface="Arial" panose="020B0604020202020204" pitchFamily="34" charset="0"/>
                <a:ea typeface="ＭＳ Ｐゴシック"/>
                <a:cs typeface="Arial" panose="020B0604020202020204" pitchFamily="34" charset="0"/>
              </a:rPr>
              <a:t>Your turn!</a:t>
            </a:r>
            <a:endParaRPr lang="en-US" dirty="0">
              <a:solidFill>
                <a:srgbClr val="002060"/>
              </a:solidFill>
              <a:latin typeface="Arial" panose="020B0604020202020204" pitchFamily="34" charset="0"/>
              <a:cs typeface="Arial" panose="020B0604020202020204" pitchFamily="34" charset="0"/>
            </a:endParaRPr>
          </a:p>
        </p:txBody>
      </p:sp>
      <p:pic>
        <p:nvPicPr>
          <p:cNvPr id="5" name="Picture 4" descr="A close-up of a text&#10;&#10;Description automatically generated">
            <a:extLst>
              <a:ext uri="{FF2B5EF4-FFF2-40B4-BE49-F238E27FC236}">
                <a16:creationId xmlns:a16="http://schemas.microsoft.com/office/drawing/2014/main" id="{006BB319-241E-3617-D5FF-B630107408CF}"/>
              </a:ext>
            </a:extLst>
          </p:cNvPr>
          <p:cNvPicPr>
            <a:picLocks noChangeAspect="1"/>
          </p:cNvPicPr>
          <p:nvPr/>
        </p:nvPicPr>
        <p:blipFill>
          <a:blip r:embed="rId2"/>
          <a:stretch>
            <a:fillRect/>
          </a:stretch>
        </p:blipFill>
        <p:spPr>
          <a:xfrm>
            <a:off x="136644" y="994308"/>
            <a:ext cx="8974551" cy="1215123"/>
          </a:xfrm>
          <a:prstGeom prst="rect">
            <a:avLst/>
          </a:prstGeom>
        </p:spPr>
      </p:pic>
      <p:sp>
        <p:nvSpPr>
          <p:cNvPr id="4" name="TextBox 3">
            <a:extLst>
              <a:ext uri="{FF2B5EF4-FFF2-40B4-BE49-F238E27FC236}">
                <a16:creationId xmlns:a16="http://schemas.microsoft.com/office/drawing/2014/main" id="{6F616DFC-F884-5FB6-94E1-CC00D249456B}"/>
              </a:ext>
            </a:extLst>
          </p:cNvPr>
          <p:cNvSpPr txBox="1"/>
          <p:nvPr/>
        </p:nvSpPr>
        <p:spPr>
          <a:xfrm>
            <a:off x="136644" y="2522886"/>
            <a:ext cx="8186857" cy="743995"/>
          </a:xfrm>
          <a:prstGeom prst="rect">
            <a:avLst/>
          </a:prstGeom>
          <a:solidFill>
            <a:srgbClr val="F7F9FA"/>
          </a:solidFill>
        </p:spPr>
        <p:txBody>
          <a:bodyPr wrap="none" lIns="108000" tIns="216000" rIns="108000" bIns="216000" rtlCol="0">
            <a:spAutoFit/>
          </a:bodyPr>
          <a:lstStyle/>
          <a:p>
            <a:r>
              <a:rPr lang="en-US" sz="2000" dirty="0" err="1">
                <a:latin typeface="Courier New" panose="02070309020205020404" pitchFamily="49" charset="0"/>
                <a:cs typeface="Courier New" panose="02070309020205020404" pitchFamily="49" charset="0"/>
              </a:rPr>
              <a:t>learnr</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run_tutorial</a:t>
            </a:r>
            <a:r>
              <a:rPr lang="en-US" sz="2000" dirty="0">
                <a:latin typeface="Courier New" panose="02070309020205020404" pitchFamily="49" charset="0"/>
                <a:cs typeface="Courier New" panose="02070309020205020404" pitchFamily="49" charset="0"/>
              </a:rPr>
              <a:t>(”Part-3”, package = “Module3R”)</a:t>
            </a:r>
          </a:p>
        </p:txBody>
      </p:sp>
      <p:sp>
        <p:nvSpPr>
          <p:cNvPr id="6" name="Google Shape;256;p40">
            <a:extLst>
              <a:ext uri="{FF2B5EF4-FFF2-40B4-BE49-F238E27FC236}">
                <a16:creationId xmlns:a16="http://schemas.microsoft.com/office/drawing/2014/main" id="{7AA085A9-A114-DAF5-6270-D9B8A7ABD6BB}"/>
              </a:ext>
            </a:extLst>
          </p:cNvPr>
          <p:cNvSpPr txBox="1"/>
          <p:nvPr/>
        </p:nvSpPr>
        <p:spPr>
          <a:xfrm>
            <a:off x="-3990514" y="5766321"/>
            <a:ext cx="12541389" cy="1536800"/>
          </a:xfrm>
          <a:prstGeom prst="rect">
            <a:avLst/>
          </a:prstGeom>
          <a:noFill/>
          <a:ln>
            <a:noFill/>
          </a:ln>
        </p:spPr>
        <p:txBody>
          <a:bodyPr spcFirstLastPara="1" wrap="square" lIns="121900" tIns="121900" rIns="121900" bIns="121900" anchor="t" anchorCtr="0">
            <a:noAutofit/>
          </a:bodyPr>
          <a:lstStyle/>
          <a:p>
            <a:pPr algn="r"/>
            <a:r>
              <a:rPr lang="en-GB" sz="4000" b="1" dirty="0">
                <a:solidFill>
                  <a:srgbClr val="002060"/>
                </a:solidFill>
                <a:latin typeface="Arial" panose="020B0604020202020204" pitchFamily="34" charset="0"/>
                <a:ea typeface="ＭＳ Ｐゴシック"/>
                <a:cs typeface="Arial" panose="020B0604020202020204" pitchFamily="34" charset="0"/>
              </a:rPr>
              <a:t>Your feedback is important!</a:t>
            </a:r>
            <a:endParaRPr sz="4000" b="1" dirty="0">
              <a:solidFill>
                <a:srgbClr val="002060"/>
              </a:solidFill>
              <a:latin typeface="Arial" panose="020B0604020202020204" pitchFamily="34" charset="0"/>
              <a:ea typeface="ＭＳ Ｐゴシック"/>
              <a:cs typeface="Arial" panose="020B0604020202020204" pitchFamily="34" charset="0"/>
            </a:endParaRPr>
          </a:p>
        </p:txBody>
      </p:sp>
      <p:pic>
        <p:nvPicPr>
          <p:cNvPr id="7" name="Picture 6">
            <a:extLst>
              <a:ext uri="{FF2B5EF4-FFF2-40B4-BE49-F238E27FC236}">
                <a16:creationId xmlns:a16="http://schemas.microsoft.com/office/drawing/2014/main" id="{4A53BF62-D1D6-E797-C018-C3A8C5699EF6}"/>
              </a:ext>
            </a:extLst>
          </p:cNvPr>
          <p:cNvPicPr>
            <a:picLocks noChangeAspect="1"/>
          </p:cNvPicPr>
          <p:nvPr/>
        </p:nvPicPr>
        <p:blipFill>
          <a:blip r:embed="rId3"/>
          <a:stretch>
            <a:fillRect/>
          </a:stretch>
        </p:blipFill>
        <p:spPr>
          <a:xfrm>
            <a:off x="8550875" y="3374572"/>
            <a:ext cx="3483428" cy="3483428"/>
          </a:xfrm>
          <a:prstGeom prst="rect">
            <a:avLst/>
          </a:prstGeom>
        </p:spPr>
      </p:pic>
    </p:spTree>
    <p:extLst>
      <p:ext uri="{BB962C8B-B14F-4D97-AF65-F5344CB8AC3E}">
        <p14:creationId xmlns:p14="http://schemas.microsoft.com/office/powerpoint/2010/main" val="3121704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53"/>
        <p:cNvGrpSpPr/>
        <p:nvPr/>
      </p:nvGrpSpPr>
      <p:grpSpPr>
        <a:xfrm>
          <a:off x="0" y="0"/>
          <a:ext cx="0" cy="0"/>
          <a:chOff x="0" y="0"/>
          <a:chExt cx="0" cy="0"/>
        </a:xfrm>
      </p:grpSpPr>
      <p:pic>
        <p:nvPicPr>
          <p:cNvPr id="7" name="Picture 6" descr="A screenshot of a web page&#10;&#10;Description automatically generated">
            <a:hlinkClick r:id="rId3"/>
            <a:extLst>
              <a:ext uri="{FF2B5EF4-FFF2-40B4-BE49-F238E27FC236}">
                <a16:creationId xmlns:a16="http://schemas.microsoft.com/office/drawing/2014/main" id="{44C9549B-3AF1-283E-11BE-4B269C151B98}"/>
              </a:ext>
            </a:extLst>
          </p:cNvPr>
          <p:cNvPicPr>
            <a:picLocks noChangeAspect="1"/>
          </p:cNvPicPr>
          <p:nvPr/>
        </p:nvPicPr>
        <p:blipFill rotWithShape="1">
          <a:blip r:embed="rId4"/>
          <a:srcRect r="59484" b="52573"/>
          <a:stretch/>
        </p:blipFill>
        <p:spPr>
          <a:xfrm>
            <a:off x="0" y="4371322"/>
            <a:ext cx="2648155" cy="2374592"/>
          </a:xfrm>
          <a:prstGeom prst="rect">
            <a:avLst/>
          </a:prstGeom>
        </p:spPr>
      </p:pic>
      <p:sp>
        <p:nvSpPr>
          <p:cNvPr id="2" name="Google Shape;256;p40">
            <a:extLst>
              <a:ext uri="{FF2B5EF4-FFF2-40B4-BE49-F238E27FC236}">
                <a16:creationId xmlns:a16="http://schemas.microsoft.com/office/drawing/2014/main" id="{3E1EE6D0-3F35-E64A-186C-1518432C7BFC}"/>
              </a:ext>
            </a:extLst>
          </p:cNvPr>
          <p:cNvSpPr txBox="1"/>
          <p:nvPr/>
        </p:nvSpPr>
        <p:spPr>
          <a:xfrm>
            <a:off x="4671573" y="0"/>
            <a:ext cx="7520427" cy="1536800"/>
          </a:xfrm>
          <a:prstGeom prst="rect">
            <a:avLst/>
          </a:prstGeom>
          <a:noFill/>
          <a:ln>
            <a:noFill/>
          </a:ln>
        </p:spPr>
        <p:txBody>
          <a:bodyPr spcFirstLastPara="1" wrap="square" lIns="121900" tIns="121900" rIns="121900" bIns="121900" anchor="t" anchorCtr="0">
            <a:noAutofit/>
          </a:bodyPr>
          <a:lstStyle/>
          <a:p>
            <a:pPr algn="r"/>
            <a:r>
              <a:rPr lang="en-GB" sz="3733" b="1" dirty="0">
                <a:solidFill>
                  <a:schemeClr val="tx2"/>
                </a:solidFill>
                <a:latin typeface="Arial" panose="020B0604020202020204" pitchFamily="34" charset="0"/>
                <a:cs typeface="Arial" panose="020B0604020202020204" pitchFamily="34" charset="0"/>
              </a:rPr>
              <a:t>Your feedback is important!</a:t>
            </a:r>
            <a:endParaRPr sz="3733" b="1" dirty="0">
              <a:solidFill>
                <a:schemeClr val="tx2"/>
              </a:solidFill>
              <a:latin typeface="Arial" panose="020B0604020202020204" pitchFamily="34" charset="0"/>
              <a:cs typeface="Arial" panose="020B0604020202020204" pitchFamily="34" charset="0"/>
            </a:endParaRPr>
          </a:p>
        </p:txBody>
      </p:sp>
      <p:pic>
        <p:nvPicPr>
          <p:cNvPr id="12" name="Picture 11" descr="A picture containing line, design&#10;&#10;Description automatically generated">
            <a:extLst>
              <a:ext uri="{FF2B5EF4-FFF2-40B4-BE49-F238E27FC236}">
                <a16:creationId xmlns:a16="http://schemas.microsoft.com/office/drawing/2014/main" id="{6E0D416A-23B2-8FC4-CFA8-B9BA14CFA159}"/>
              </a:ext>
            </a:extLst>
          </p:cNvPr>
          <p:cNvPicPr>
            <a:picLocks noChangeAspect="1"/>
          </p:cNvPicPr>
          <p:nvPr/>
        </p:nvPicPr>
        <p:blipFill>
          <a:blip r:embed="rId5"/>
          <a:stretch>
            <a:fillRect/>
          </a:stretch>
        </p:blipFill>
        <p:spPr>
          <a:xfrm>
            <a:off x="2738146" y="5879232"/>
            <a:ext cx="420612" cy="299527"/>
          </a:xfrm>
          <a:prstGeom prst="rect">
            <a:avLst/>
          </a:prstGeom>
        </p:spPr>
      </p:pic>
      <p:sp>
        <p:nvSpPr>
          <p:cNvPr id="13" name="TextBox 12">
            <a:extLst>
              <a:ext uri="{FF2B5EF4-FFF2-40B4-BE49-F238E27FC236}">
                <a16:creationId xmlns:a16="http://schemas.microsoft.com/office/drawing/2014/main" id="{4120BDC6-03C2-0573-2BA7-91D3F6317029}"/>
              </a:ext>
            </a:extLst>
          </p:cNvPr>
          <p:cNvSpPr txBox="1"/>
          <p:nvPr/>
        </p:nvSpPr>
        <p:spPr>
          <a:xfrm>
            <a:off x="3158758" y="5837507"/>
            <a:ext cx="6099859" cy="379656"/>
          </a:xfrm>
          <a:prstGeom prst="rect">
            <a:avLst/>
          </a:prstGeom>
          <a:noFill/>
        </p:spPr>
        <p:txBody>
          <a:bodyPr wrap="square">
            <a:spAutoFit/>
          </a:bodyPr>
          <a:lstStyle/>
          <a:p>
            <a:r>
              <a:rPr lang="en-AU" sz="1867" dirty="0">
                <a:latin typeface="Arial" panose="020B0604020202020204" pitchFamily="34" charset="0"/>
                <a:cs typeface="Arial" panose="020B0604020202020204" pitchFamily="34" charset="0"/>
              </a:rPr>
              <a:t>sih.training@sydney.edu.au</a:t>
            </a:r>
          </a:p>
        </p:txBody>
      </p:sp>
      <p:pic>
        <p:nvPicPr>
          <p:cNvPr id="14" name="Picture 13">
            <a:extLst>
              <a:ext uri="{FF2B5EF4-FFF2-40B4-BE49-F238E27FC236}">
                <a16:creationId xmlns:a16="http://schemas.microsoft.com/office/drawing/2014/main" id="{944670B9-1546-2AB2-675A-9A1EBDFB3526}"/>
              </a:ext>
            </a:extLst>
          </p:cNvPr>
          <p:cNvPicPr>
            <a:picLocks noChangeAspect="1"/>
          </p:cNvPicPr>
          <p:nvPr/>
        </p:nvPicPr>
        <p:blipFill rotWithShape="1">
          <a:blip r:embed="rId6"/>
          <a:srcRect r="69415" b="5089"/>
          <a:stretch/>
        </p:blipFill>
        <p:spPr>
          <a:xfrm>
            <a:off x="2648155" y="6231253"/>
            <a:ext cx="481647" cy="470092"/>
          </a:xfrm>
          <a:prstGeom prst="rect">
            <a:avLst/>
          </a:prstGeom>
        </p:spPr>
      </p:pic>
      <p:sp>
        <p:nvSpPr>
          <p:cNvPr id="15" name="TextBox 14">
            <a:extLst>
              <a:ext uri="{FF2B5EF4-FFF2-40B4-BE49-F238E27FC236}">
                <a16:creationId xmlns:a16="http://schemas.microsoft.com/office/drawing/2014/main" id="{CDBB3B42-9857-25B6-5FA1-09D05B40B8B1}"/>
              </a:ext>
            </a:extLst>
          </p:cNvPr>
          <p:cNvSpPr txBox="1"/>
          <p:nvPr/>
        </p:nvSpPr>
        <p:spPr>
          <a:xfrm>
            <a:off x="3158758" y="6318291"/>
            <a:ext cx="5979009" cy="379656"/>
          </a:xfrm>
          <a:prstGeom prst="rect">
            <a:avLst/>
          </a:prstGeom>
          <a:noFill/>
        </p:spPr>
        <p:txBody>
          <a:bodyPr wrap="none" rtlCol="0">
            <a:spAutoFit/>
          </a:bodyPr>
          <a:lstStyle/>
          <a:p>
            <a:r>
              <a:rPr lang="en-US" sz="1867" dirty="0">
                <a:latin typeface="Arial" panose="020B0604020202020204" pitchFamily="34" charset="0"/>
                <a:cs typeface="Arial" panose="020B0604020202020204" pitchFamily="34" charset="0"/>
              </a:rPr>
              <a:t>https://</a:t>
            </a:r>
            <a:r>
              <a:rPr lang="en-US" sz="1867" dirty="0" err="1">
                <a:latin typeface="Arial" panose="020B0604020202020204" pitchFamily="34" charset="0"/>
                <a:cs typeface="Arial" panose="020B0604020202020204" pitchFamily="34" charset="0"/>
              </a:rPr>
              <a:t>www.youtube.com</a:t>
            </a:r>
            <a:r>
              <a:rPr lang="en-US" sz="1867" dirty="0">
                <a:latin typeface="Arial" panose="020B0604020202020204" pitchFamily="34" charset="0"/>
                <a:cs typeface="Arial" panose="020B0604020202020204" pitchFamily="34" charset="0"/>
              </a:rPr>
              <a:t>/@sydneyinformaticshub1170</a:t>
            </a:r>
          </a:p>
        </p:txBody>
      </p:sp>
      <p:sp>
        <p:nvSpPr>
          <p:cNvPr id="5" name="TextBox 4">
            <a:extLst>
              <a:ext uri="{FF2B5EF4-FFF2-40B4-BE49-F238E27FC236}">
                <a16:creationId xmlns:a16="http://schemas.microsoft.com/office/drawing/2014/main" id="{FB7A0C7D-EF9D-DD3C-58AE-6027988C106D}"/>
              </a:ext>
            </a:extLst>
          </p:cNvPr>
          <p:cNvSpPr txBox="1"/>
          <p:nvPr/>
        </p:nvSpPr>
        <p:spPr>
          <a:xfrm>
            <a:off x="185858" y="3819052"/>
            <a:ext cx="6099859" cy="666977"/>
          </a:xfrm>
          <a:prstGeom prst="rect">
            <a:avLst/>
          </a:prstGeom>
          <a:noFill/>
        </p:spPr>
        <p:txBody>
          <a:bodyPr wrap="square">
            <a:spAutoFit/>
          </a:bodyPr>
          <a:lstStyle/>
          <a:p>
            <a:r>
              <a:rPr lang="en-AU" sz="1867" b="1" dirty="0">
                <a:latin typeface="Arial" panose="020B0604020202020204" pitchFamily="34" charset="0"/>
                <a:cs typeface="Arial" panose="020B0604020202020204" pitchFamily="34" charset="0"/>
              </a:rPr>
              <a:t>Hacky Hour</a:t>
            </a:r>
          </a:p>
          <a:p>
            <a:r>
              <a:rPr lang="en-AU" sz="1867" dirty="0">
                <a:latin typeface="Arial" panose="020B0604020202020204" pitchFamily="34" charset="0"/>
                <a:cs typeface="Arial" panose="020B0604020202020204" pitchFamily="34" charset="0"/>
              </a:rPr>
              <a:t>15</a:t>
            </a:r>
            <a:r>
              <a:rPr lang="en-AU" sz="1867" baseline="30000" dirty="0">
                <a:latin typeface="Arial" panose="020B0604020202020204" pitchFamily="34" charset="0"/>
                <a:cs typeface="Arial" panose="020B0604020202020204" pitchFamily="34" charset="0"/>
              </a:rPr>
              <a:t>th</a:t>
            </a:r>
            <a:r>
              <a:rPr lang="en-AU" sz="1867" dirty="0">
                <a:latin typeface="Arial" panose="020B0604020202020204" pitchFamily="34" charset="0"/>
                <a:cs typeface="Arial" panose="020B0604020202020204" pitchFamily="34" charset="0"/>
              </a:rPr>
              <a:t> May 2024 - 2pm</a:t>
            </a:r>
          </a:p>
        </p:txBody>
      </p:sp>
      <p:pic>
        <p:nvPicPr>
          <p:cNvPr id="6" name="Picture 5" descr="A qr code with blue squares&#10;&#10;Description automatically generated">
            <a:extLst>
              <a:ext uri="{FF2B5EF4-FFF2-40B4-BE49-F238E27FC236}">
                <a16:creationId xmlns:a16="http://schemas.microsoft.com/office/drawing/2014/main" id="{0AFB58A5-AC66-637B-FACA-B86B51432B45}"/>
              </a:ext>
            </a:extLst>
          </p:cNvPr>
          <p:cNvPicPr>
            <a:picLocks noChangeAspect="1"/>
          </p:cNvPicPr>
          <p:nvPr/>
        </p:nvPicPr>
        <p:blipFill>
          <a:blip r:embed="rId7"/>
          <a:stretch>
            <a:fillRect/>
          </a:stretch>
        </p:blipFill>
        <p:spPr>
          <a:xfrm>
            <a:off x="6312730" y="673437"/>
            <a:ext cx="5179054" cy="5134883"/>
          </a:xfrm>
          <a:prstGeom prst="rect">
            <a:avLst/>
          </a:prstGeom>
        </p:spPr>
      </p:pic>
    </p:spTree>
    <p:extLst>
      <p:ext uri="{BB962C8B-B14F-4D97-AF65-F5344CB8AC3E}">
        <p14:creationId xmlns:p14="http://schemas.microsoft.com/office/powerpoint/2010/main" val="3962747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53"/>
        <p:cNvGrpSpPr/>
        <p:nvPr/>
      </p:nvGrpSpPr>
      <p:grpSpPr>
        <a:xfrm>
          <a:off x="0" y="0"/>
          <a:ext cx="0" cy="0"/>
          <a:chOff x="0" y="0"/>
          <a:chExt cx="0" cy="0"/>
        </a:xfrm>
      </p:grpSpPr>
      <p:pic>
        <p:nvPicPr>
          <p:cNvPr id="7" name="Picture 6" descr="A screenshot of a web page&#10;&#10;Description automatically generated">
            <a:hlinkClick r:id="rId3"/>
            <a:extLst>
              <a:ext uri="{FF2B5EF4-FFF2-40B4-BE49-F238E27FC236}">
                <a16:creationId xmlns:a16="http://schemas.microsoft.com/office/drawing/2014/main" id="{44C9549B-3AF1-283E-11BE-4B269C151B98}"/>
              </a:ext>
            </a:extLst>
          </p:cNvPr>
          <p:cNvPicPr>
            <a:picLocks noChangeAspect="1"/>
          </p:cNvPicPr>
          <p:nvPr/>
        </p:nvPicPr>
        <p:blipFill rotWithShape="1">
          <a:blip r:embed="rId4"/>
          <a:srcRect r="59484" b="52573"/>
          <a:stretch/>
        </p:blipFill>
        <p:spPr>
          <a:xfrm>
            <a:off x="0" y="4371322"/>
            <a:ext cx="2648155" cy="2374592"/>
          </a:xfrm>
          <a:prstGeom prst="rect">
            <a:avLst/>
          </a:prstGeom>
        </p:spPr>
      </p:pic>
      <p:sp>
        <p:nvSpPr>
          <p:cNvPr id="2" name="Google Shape;256;p40">
            <a:extLst>
              <a:ext uri="{FF2B5EF4-FFF2-40B4-BE49-F238E27FC236}">
                <a16:creationId xmlns:a16="http://schemas.microsoft.com/office/drawing/2014/main" id="{3E1EE6D0-3F35-E64A-186C-1518432C7BFC}"/>
              </a:ext>
            </a:extLst>
          </p:cNvPr>
          <p:cNvSpPr txBox="1"/>
          <p:nvPr/>
        </p:nvSpPr>
        <p:spPr>
          <a:xfrm>
            <a:off x="4671573" y="0"/>
            <a:ext cx="7520427" cy="1536800"/>
          </a:xfrm>
          <a:prstGeom prst="rect">
            <a:avLst/>
          </a:prstGeom>
          <a:noFill/>
          <a:ln>
            <a:noFill/>
          </a:ln>
        </p:spPr>
        <p:txBody>
          <a:bodyPr spcFirstLastPara="1" wrap="square" lIns="121900" tIns="121900" rIns="121900" bIns="121900" anchor="t" anchorCtr="0">
            <a:noAutofit/>
          </a:bodyPr>
          <a:lstStyle/>
          <a:p>
            <a:pPr algn="r"/>
            <a:r>
              <a:rPr lang="en-GB" sz="3733" b="1" dirty="0">
                <a:solidFill>
                  <a:schemeClr val="tx2"/>
                </a:solidFill>
                <a:latin typeface="Arial" panose="020B0604020202020204" pitchFamily="34" charset="0"/>
                <a:cs typeface="Arial" panose="020B0604020202020204" pitchFamily="34" charset="0"/>
              </a:rPr>
              <a:t>Your feedback is important!</a:t>
            </a:r>
            <a:endParaRPr sz="3733" b="1" dirty="0">
              <a:solidFill>
                <a:schemeClr val="tx2"/>
              </a:solidFill>
              <a:latin typeface="Arial" panose="020B0604020202020204" pitchFamily="34" charset="0"/>
              <a:cs typeface="Arial" panose="020B0604020202020204" pitchFamily="34" charset="0"/>
            </a:endParaRPr>
          </a:p>
        </p:txBody>
      </p:sp>
      <p:pic>
        <p:nvPicPr>
          <p:cNvPr id="12" name="Picture 11" descr="A picture containing line, design&#10;&#10;Description automatically generated">
            <a:extLst>
              <a:ext uri="{FF2B5EF4-FFF2-40B4-BE49-F238E27FC236}">
                <a16:creationId xmlns:a16="http://schemas.microsoft.com/office/drawing/2014/main" id="{6E0D416A-23B2-8FC4-CFA8-B9BA14CFA159}"/>
              </a:ext>
            </a:extLst>
          </p:cNvPr>
          <p:cNvPicPr>
            <a:picLocks noChangeAspect="1"/>
          </p:cNvPicPr>
          <p:nvPr/>
        </p:nvPicPr>
        <p:blipFill>
          <a:blip r:embed="rId5"/>
          <a:stretch>
            <a:fillRect/>
          </a:stretch>
        </p:blipFill>
        <p:spPr>
          <a:xfrm>
            <a:off x="2738146" y="5879232"/>
            <a:ext cx="420612" cy="299527"/>
          </a:xfrm>
          <a:prstGeom prst="rect">
            <a:avLst/>
          </a:prstGeom>
        </p:spPr>
      </p:pic>
      <p:sp>
        <p:nvSpPr>
          <p:cNvPr id="13" name="TextBox 12">
            <a:extLst>
              <a:ext uri="{FF2B5EF4-FFF2-40B4-BE49-F238E27FC236}">
                <a16:creationId xmlns:a16="http://schemas.microsoft.com/office/drawing/2014/main" id="{4120BDC6-03C2-0573-2BA7-91D3F6317029}"/>
              </a:ext>
            </a:extLst>
          </p:cNvPr>
          <p:cNvSpPr txBox="1"/>
          <p:nvPr/>
        </p:nvSpPr>
        <p:spPr>
          <a:xfrm>
            <a:off x="3158758" y="5837507"/>
            <a:ext cx="6099859" cy="379656"/>
          </a:xfrm>
          <a:prstGeom prst="rect">
            <a:avLst/>
          </a:prstGeom>
          <a:noFill/>
        </p:spPr>
        <p:txBody>
          <a:bodyPr wrap="square">
            <a:spAutoFit/>
          </a:bodyPr>
          <a:lstStyle/>
          <a:p>
            <a:r>
              <a:rPr lang="en-AU" sz="1867" dirty="0">
                <a:latin typeface="Arial" panose="020B0604020202020204" pitchFamily="34" charset="0"/>
                <a:cs typeface="Arial" panose="020B0604020202020204" pitchFamily="34" charset="0"/>
              </a:rPr>
              <a:t>sih.training@sydney.edu.au</a:t>
            </a:r>
          </a:p>
        </p:txBody>
      </p:sp>
      <p:pic>
        <p:nvPicPr>
          <p:cNvPr id="14" name="Picture 13">
            <a:extLst>
              <a:ext uri="{FF2B5EF4-FFF2-40B4-BE49-F238E27FC236}">
                <a16:creationId xmlns:a16="http://schemas.microsoft.com/office/drawing/2014/main" id="{944670B9-1546-2AB2-675A-9A1EBDFB3526}"/>
              </a:ext>
            </a:extLst>
          </p:cNvPr>
          <p:cNvPicPr>
            <a:picLocks noChangeAspect="1"/>
          </p:cNvPicPr>
          <p:nvPr/>
        </p:nvPicPr>
        <p:blipFill rotWithShape="1">
          <a:blip r:embed="rId6"/>
          <a:srcRect r="69415" b="5089"/>
          <a:stretch/>
        </p:blipFill>
        <p:spPr>
          <a:xfrm>
            <a:off x="2648155" y="6231253"/>
            <a:ext cx="481647" cy="470092"/>
          </a:xfrm>
          <a:prstGeom prst="rect">
            <a:avLst/>
          </a:prstGeom>
        </p:spPr>
      </p:pic>
      <p:sp>
        <p:nvSpPr>
          <p:cNvPr id="15" name="TextBox 14">
            <a:extLst>
              <a:ext uri="{FF2B5EF4-FFF2-40B4-BE49-F238E27FC236}">
                <a16:creationId xmlns:a16="http://schemas.microsoft.com/office/drawing/2014/main" id="{CDBB3B42-9857-25B6-5FA1-09D05B40B8B1}"/>
              </a:ext>
            </a:extLst>
          </p:cNvPr>
          <p:cNvSpPr txBox="1"/>
          <p:nvPr/>
        </p:nvSpPr>
        <p:spPr>
          <a:xfrm>
            <a:off x="3158758" y="6318291"/>
            <a:ext cx="5979009" cy="379656"/>
          </a:xfrm>
          <a:prstGeom prst="rect">
            <a:avLst/>
          </a:prstGeom>
          <a:noFill/>
        </p:spPr>
        <p:txBody>
          <a:bodyPr wrap="none" rtlCol="0">
            <a:spAutoFit/>
          </a:bodyPr>
          <a:lstStyle/>
          <a:p>
            <a:r>
              <a:rPr lang="en-US" sz="1867" dirty="0">
                <a:latin typeface="Arial" panose="020B0604020202020204" pitchFamily="34" charset="0"/>
                <a:cs typeface="Arial" panose="020B0604020202020204" pitchFamily="34" charset="0"/>
              </a:rPr>
              <a:t>https://</a:t>
            </a:r>
            <a:r>
              <a:rPr lang="en-US" sz="1867" dirty="0" err="1">
                <a:latin typeface="Arial" panose="020B0604020202020204" pitchFamily="34" charset="0"/>
                <a:cs typeface="Arial" panose="020B0604020202020204" pitchFamily="34" charset="0"/>
              </a:rPr>
              <a:t>www.youtube.com</a:t>
            </a:r>
            <a:r>
              <a:rPr lang="en-US" sz="1867" dirty="0">
                <a:latin typeface="Arial" panose="020B0604020202020204" pitchFamily="34" charset="0"/>
                <a:cs typeface="Arial" panose="020B0604020202020204" pitchFamily="34" charset="0"/>
              </a:rPr>
              <a:t>/@sydneyinformaticshub1170</a:t>
            </a:r>
          </a:p>
        </p:txBody>
      </p:sp>
      <p:sp>
        <p:nvSpPr>
          <p:cNvPr id="5" name="TextBox 4">
            <a:extLst>
              <a:ext uri="{FF2B5EF4-FFF2-40B4-BE49-F238E27FC236}">
                <a16:creationId xmlns:a16="http://schemas.microsoft.com/office/drawing/2014/main" id="{FB7A0C7D-EF9D-DD3C-58AE-6027988C106D}"/>
              </a:ext>
            </a:extLst>
          </p:cNvPr>
          <p:cNvSpPr txBox="1"/>
          <p:nvPr/>
        </p:nvSpPr>
        <p:spPr>
          <a:xfrm>
            <a:off x="185858" y="3819052"/>
            <a:ext cx="6099859" cy="666977"/>
          </a:xfrm>
          <a:prstGeom prst="rect">
            <a:avLst/>
          </a:prstGeom>
          <a:noFill/>
        </p:spPr>
        <p:txBody>
          <a:bodyPr wrap="square">
            <a:spAutoFit/>
          </a:bodyPr>
          <a:lstStyle/>
          <a:p>
            <a:r>
              <a:rPr lang="en-AU" sz="1867" b="1" dirty="0">
                <a:latin typeface="Arial" panose="020B0604020202020204" pitchFamily="34" charset="0"/>
                <a:cs typeface="Arial" panose="020B0604020202020204" pitchFamily="34" charset="0"/>
              </a:rPr>
              <a:t>Hacky Hour</a:t>
            </a:r>
          </a:p>
          <a:p>
            <a:r>
              <a:rPr lang="en-AU" sz="1867" dirty="0">
                <a:latin typeface="Arial" panose="020B0604020202020204" pitchFamily="34" charset="0"/>
                <a:cs typeface="Arial" panose="020B0604020202020204" pitchFamily="34" charset="0"/>
              </a:rPr>
              <a:t>19</a:t>
            </a:r>
            <a:r>
              <a:rPr lang="en-AU" sz="1867" baseline="30000" dirty="0">
                <a:latin typeface="Arial" panose="020B0604020202020204" pitchFamily="34" charset="0"/>
                <a:cs typeface="Arial" panose="020B0604020202020204" pitchFamily="34" charset="0"/>
              </a:rPr>
              <a:t>th</a:t>
            </a:r>
            <a:r>
              <a:rPr lang="en-AU" sz="1867" dirty="0">
                <a:latin typeface="Arial" panose="020B0604020202020204" pitchFamily="34" charset="0"/>
                <a:cs typeface="Arial" panose="020B0604020202020204" pitchFamily="34" charset="0"/>
              </a:rPr>
              <a:t> June 2024 - 2pm</a:t>
            </a:r>
          </a:p>
        </p:txBody>
      </p:sp>
      <p:pic>
        <p:nvPicPr>
          <p:cNvPr id="4" name="Picture 3" descr="A qr code with blue squares&#10;&#10;Description automatically generated">
            <a:extLst>
              <a:ext uri="{FF2B5EF4-FFF2-40B4-BE49-F238E27FC236}">
                <a16:creationId xmlns:a16="http://schemas.microsoft.com/office/drawing/2014/main" id="{5BEC5B15-3A16-2CF2-0A10-D2ABE7B01487}"/>
              </a:ext>
            </a:extLst>
          </p:cNvPr>
          <p:cNvPicPr>
            <a:picLocks noChangeAspect="1"/>
          </p:cNvPicPr>
          <p:nvPr/>
        </p:nvPicPr>
        <p:blipFill>
          <a:blip r:embed="rId7"/>
          <a:stretch>
            <a:fillRect/>
          </a:stretch>
        </p:blipFill>
        <p:spPr>
          <a:xfrm>
            <a:off x="6285717" y="768400"/>
            <a:ext cx="5465560" cy="5489323"/>
          </a:xfrm>
          <a:prstGeom prst="rect">
            <a:avLst/>
          </a:prstGeom>
        </p:spPr>
      </p:pic>
    </p:spTree>
    <p:extLst>
      <p:ext uri="{BB962C8B-B14F-4D97-AF65-F5344CB8AC3E}">
        <p14:creationId xmlns:p14="http://schemas.microsoft.com/office/powerpoint/2010/main" val="2393890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53"/>
        <p:cNvGrpSpPr/>
        <p:nvPr/>
      </p:nvGrpSpPr>
      <p:grpSpPr>
        <a:xfrm>
          <a:off x="0" y="0"/>
          <a:ext cx="0" cy="0"/>
          <a:chOff x="0" y="0"/>
          <a:chExt cx="0" cy="0"/>
        </a:xfrm>
      </p:grpSpPr>
      <p:pic>
        <p:nvPicPr>
          <p:cNvPr id="7" name="Picture 6" descr="A screenshot of a web page&#10;&#10;Description automatically generated">
            <a:hlinkClick r:id="rId3"/>
            <a:extLst>
              <a:ext uri="{FF2B5EF4-FFF2-40B4-BE49-F238E27FC236}">
                <a16:creationId xmlns:a16="http://schemas.microsoft.com/office/drawing/2014/main" id="{44C9549B-3AF1-283E-11BE-4B269C151B98}"/>
              </a:ext>
            </a:extLst>
          </p:cNvPr>
          <p:cNvPicPr>
            <a:picLocks noChangeAspect="1"/>
          </p:cNvPicPr>
          <p:nvPr/>
        </p:nvPicPr>
        <p:blipFill rotWithShape="1">
          <a:blip r:embed="rId4"/>
          <a:srcRect r="59484" b="52573"/>
          <a:stretch/>
        </p:blipFill>
        <p:spPr>
          <a:xfrm>
            <a:off x="0" y="4371322"/>
            <a:ext cx="2648155" cy="2374592"/>
          </a:xfrm>
          <a:prstGeom prst="rect">
            <a:avLst/>
          </a:prstGeom>
        </p:spPr>
      </p:pic>
      <p:sp>
        <p:nvSpPr>
          <p:cNvPr id="2" name="Google Shape;256;p40">
            <a:extLst>
              <a:ext uri="{FF2B5EF4-FFF2-40B4-BE49-F238E27FC236}">
                <a16:creationId xmlns:a16="http://schemas.microsoft.com/office/drawing/2014/main" id="{3E1EE6D0-3F35-E64A-186C-1518432C7BFC}"/>
              </a:ext>
            </a:extLst>
          </p:cNvPr>
          <p:cNvSpPr txBox="1"/>
          <p:nvPr/>
        </p:nvSpPr>
        <p:spPr>
          <a:xfrm>
            <a:off x="4671573" y="0"/>
            <a:ext cx="7520427" cy="1536800"/>
          </a:xfrm>
          <a:prstGeom prst="rect">
            <a:avLst/>
          </a:prstGeom>
          <a:noFill/>
          <a:ln>
            <a:noFill/>
          </a:ln>
        </p:spPr>
        <p:txBody>
          <a:bodyPr spcFirstLastPara="1" wrap="square" lIns="121900" tIns="121900" rIns="121900" bIns="121900" anchor="t" anchorCtr="0">
            <a:noAutofit/>
          </a:bodyPr>
          <a:lstStyle/>
          <a:p>
            <a:pPr algn="r"/>
            <a:r>
              <a:rPr lang="en-GB" sz="3733" b="1" dirty="0">
                <a:solidFill>
                  <a:schemeClr val="tx2"/>
                </a:solidFill>
                <a:latin typeface="Arial" panose="020B0604020202020204" pitchFamily="34" charset="0"/>
                <a:cs typeface="Arial" panose="020B0604020202020204" pitchFamily="34" charset="0"/>
              </a:rPr>
              <a:t>Your feedback is important!</a:t>
            </a:r>
            <a:endParaRPr sz="3733" b="1" dirty="0">
              <a:solidFill>
                <a:schemeClr val="tx2"/>
              </a:solidFill>
              <a:latin typeface="Arial" panose="020B0604020202020204" pitchFamily="34" charset="0"/>
              <a:cs typeface="Arial" panose="020B0604020202020204" pitchFamily="34" charset="0"/>
            </a:endParaRPr>
          </a:p>
        </p:txBody>
      </p:sp>
      <p:pic>
        <p:nvPicPr>
          <p:cNvPr id="12" name="Picture 11" descr="A picture containing line, design&#10;&#10;Description automatically generated">
            <a:extLst>
              <a:ext uri="{FF2B5EF4-FFF2-40B4-BE49-F238E27FC236}">
                <a16:creationId xmlns:a16="http://schemas.microsoft.com/office/drawing/2014/main" id="{6E0D416A-23B2-8FC4-CFA8-B9BA14CFA159}"/>
              </a:ext>
            </a:extLst>
          </p:cNvPr>
          <p:cNvPicPr>
            <a:picLocks noChangeAspect="1"/>
          </p:cNvPicPr>
          <p:nvPr/>
        </p:nvPicPr>
        <p:blipFill>
          <a:blip r:embed="rId5"/>
          <a:stretch>
            <a:fillRect/>
          </a:stretch>
        </p:blipFill>
        <p:spPr>
          <a:xfrm>
            <a:off x="2738146" y="5879232"/>
            <a:ext cx="420612" cy="299527"/>
          </a:xfrm>
          <a:prstGeom prst="rect">
            <a:avLst/>
          </a:prstGeom>
        </p:spPr>
      </p:pic>
      <p:sp>
        <p:nvSpPr>
          <p:cNvPr id="13" name="TextBox 12">
            <a:extLst>
              <a:ext uri="{FF2B5EF4-FFF2-40B4-BE49-F238E27FC236}">
                <a16:creationId xmlns:a16="http://schemas.microsoft.com/office/drawing/2014/main" id="{4120BDC6-03C2-0573-2BA7-91D3F6317029}"/>
              </a:ext>
            </a:extLst>
          </p:cNvPr>
          <p:cNvSpPr txBox="1"/>
          <p:nvPr/>
        </p:nvSpPr>
        <p:spPr>
          <a:xfrm>
            <a:off x="3158758" y="5837507"/>
            <a:ext cx="6099859" cy="379656"/>
          </a:xfrm>
          <a:prstGeom prst="rect">
            <a:avLst/>
          </a:prstGeom>
          <a:noFill/>
        </p:spPr>
        <p:txBody>
          <a:bodyPr wrap="square">
            <a:spAutoFit/>
          </a:bodyPr>
          <a:lstStyle/>
          <a:p>
            <a:r>
              <a:rPr lang="en-AU" sz="1867" dirty="0">
                <a:latin typeface="Arial" panose="020B0604020202020204" pitchFamily="34" charset="0"/>
                <a:cs typeface="Arial" panose="020B0604020202020204" pitchFamily="34" charset="0"/>
              </a:rPr>
              <a:t>sih.training@sydney.edu.au</a:t>
            </a:r>
          </a:p>
        </p:txBody>
      </p:sp>
      <p:pic>
        <p:nvPicPr>
          <p:cNvPr id="14" name="Picture 13">
            <a:extLst>
              <a:ext uri="{FF2B5EF4-FFF2-40B4-BE49-F238E27FC236}">
                <a16:creationId xmlns:a16="http://schemas.microsoft.com/office/drawing/2014/main" id="{944670B9-1546-2AB2-675A-9A1EBDFB3526}"/>
              </a:ext>
            </a:extLst>
          </p:cNvPr>
          <p:cNvPicPr>
            <a:picLocks noChangeAspect="1"/>
          </p:cNvPicPr>
          <p:nvPr/>
        </p:nvPicPr>
        <p:blipFill rotWithShape="1">
          <a:blip r:embed="rId6"/>
          <a:srcRect r="69415" b="5089"/>
          <a:stretch/>
        </p:blipFill>
        <p:spPr>
          <a:xfrm>
            <a:off x="2648155" y="6231253"/>
            <a:ext cx="481647" cy="470092"/>
          </a:xfrm>
          <a:prstGeom prst="rect">
            <a:avLst/>
          </a:prstGeom>
        </p:spPr>
      </p:pic>
      <p:sp>
        <p:nvSpPr>
          <p:cNvPr id="15" name="TextBox 14">
            <a:extLst>
              <a:ext uri="{FF2B5EF4-FFF2-40B4-BE49-F238E27FC236}">
                <a16:creationId xmlns:a16="http://schemas.microsoft.com/office/drawing/2014/main" id="{CDBB3B42-9857-25B6-5FA1-09D05B40B8B1}"/>
              </a:ext>
            </a:extLst>
          </p:cNvPr>
          <p:cNvSpPr txBox="1"/>
          <p:nvPr/>
        </p:nvSpPr>
        <p:spPr>
          <a:xfrm>
            <a:off x="3158758" y="6318291"/>
            <a:ext cx="5979009" cy="379656"/>
          </a:xfrm>
          <a:prstGeom prst="rect">
            <a:avLst/>
          </a:prstGeom>
          <a:noFill/>
        </p:spPr>
        <p:txBody>
          <a:bodyPr wrap="none" rtlCol="0">
            <a:spAutoFit/>
          </a:bodyPr>
          <a:lstStyle/>
          <a:p>
            <a:r>
              <a:rPr lang="en-US" sz="1867" dirty="0">
                <a:latin typeface="Arial" panose="020B0604020202020204" pitchFamily="34" charset="0"/>
                <a:cs typeface="Arial" panose="020B0604020202020204" pitchFamily="34" charset="0"/>
              </a:rPr>
              <a:t>https://</a:t>
            </a:r>
            <a:r>
              <a:rPr lang="en-US" sz="1867" dirty="0" err="1">
                <a:latin typeface="Arial" panose="020B0604020202020204" pitchFamily="34" charset="0"/>
                <a:cs typeface="Arial" panose="020B0604020202020204" pitchFamily="34" charset="0"/>
              </a:rPr>
              <a:t>www.youtube.com</a:t>
            </a:r>
            <a:r>
              <a:rPr lang="en-US" sz="1867" dirty="0">
                <a:latin typeface="Arial" panose="020B0604020202020204" pitchFamily="34" charset="0"/>
                <a:cs typeface="Arial" panose="020B0604020202020204" pitchFamily="34" charset="0"/>
              </a:rPr>
              <a:t>/@sydneyinformaticshub1170</a:t>
            </a:r>
          </a:p>
        </p:txBody>
      </p:sp>
      <p:sp>
        <p:nvSpPr>
          <p:cNvPr id="5" name="TextBox 4">
            <a:extLst>
              <a:ext uri="{FF2B5EF4-FFF2-40B4-BE49-F238E27FC236}">
                <a16:creationId xmlns:a16="http://schemas.microsoft.com/office/drawing/2014/main" id="{FB7A0C7D-EF9D-DD3C-58AE-6027988C106D}"/>
              </a:ext>
            </a:extLst>
          </p:cNvPr>
          <p:cNvSpPr txBox="1"/>
          <p:nvPr/>
        </p:nvSpPr>
        <p:spPr>
          <a:xfrm>
            <a:off x="185858" y="3819052"/>
            <a:ext cx="6099859" cy="666977"/>
          </a:xfrm>
          <a:prstGeom prst="rect">
            <a:avLst/>
          </a:prstGeom>
          <a:noFill/>
        </p:spPr>
        <p:txBody>
          <a:bodyPr wrap="square">
            <a:spAutoFit/>
          </a:bodyPr>
          <a:lstStyle/>
          <a:p>
            <a:r>
              <a:rPr lang="en-AU" sz="1867" b="1" dirty="0">
                <a:latin typeface="Arial" panose="020B0604020202020204" pitchFamily="34" charset="0"/>
                <a:cs typeface="Arial" panose="020B0604020202020204" pitchFamily="34" charset="0"/>
              </a:rPr>
              <a:t>Hacky Hour</a:t>
            </a:r>
          </a:p>
          <a:p>
            <a:r>
              <a:rPr lang="en-AU" sz="1867" dirty="0">
                <a:latin typeface="Arial" panose="020B0604020202020204" pitchFamily="34" charset="0"/>
                <a:cs typeface="Arial" panose="020B0604020202020204" pitchFamily="34" charset="0"/>
              </a:rPr>
              <a:t>19</a:t>
            </a:r>
            <a:r>
              <a:rPr lang="en-AU" sz="1867" baseline="30000" dirty="0">
                <a:latin typeface="Arial" panose="020B0604020202020204" pitchFamily="34" charset="0"/>
                <a:cs typeface="Arial" panose="020B0604020202020204" pitchFamily="34" charset="0"/>
              </a:rPr>
              <a:t>th</a:t>
            </a:r>
            <a:r>
              <a:rPr lang="en-AU" sz="1867" dirty="0">
                <a:latin typeface="Arial" panose="020B0604020202020204" pitchFamily="34" charset="0"/>
                <a:cs typeface="Arial" panose="020B0604020202020204" pitchFamily="34" charset="0"/>
              </a:rPr>
              <a:t> June 2024 - 2pm</a:t>
            </a:r>
          </a:p>
        </p:txBody>
      </p:sp>
      <p:pic>
        <p:nvPicPr>
          <p:cNvPr id="4" name="Picture 3" descr="A qr code with blue squares&#10;&#10;Description automatically generated">
            <a:extLst>
              <a:ext uri="{FF2B5EF4-FFF2-40B4-BE49-F238E27FC236}">
                <a16:creationId xmlns:a16="http://schemas.microsoft.com/office/drawing/2014/main" id="{5BEC5B15-3A16-2CF2-0A10-D2ABE7B01487}"/>
              </a:ext>
            </a:extLst>
          </p:cNvPr>
          <p:cNvPicPr>
            <a:picLocks noChangeAspect="1"/>
          </p:cNvPicPr>
          <p:nvPr/>
        </p:nvPicPr>
        <p:blipFill>
          <a:blip r:embed="rId7"/>
          <a:stretch>
            <a:fillRect/>
          </a:stretch>
        </p:blipFill>
        <p:spPr>
          <a:xfrm>
            <a:off x="6285717" y="768400"/>
            <a:ext cx="5465560" cy="5489323"/>
          </a:xfrm>
          <a:prstGeom prst="rect">
            <a:avLst/>
          </a:prstGeom>
        </p:spPr>
      </p:pic>
    </p:spTree>
    <p:extLst>
      <p:ext uri="{BB962C8B-B14F-4D97-AF65-F5344CB8AC3E}">
        <p14:creationId xmlns:p14="http://schemas.microsoft.com/office/powerpoint/2010/main" val="4179524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rgbClr val="002060"/>
                </a:solidFill>
                <a:latin typeface="Arial" panose="020B0604020202020204" pitchFamily="34" charset="0"/>
                <a:cs typeface="Arial" panose="020B0604020202020204" pitchFamily="34" charset="0"/>
              </a:rPr>
              <a:t>Code of Conduct</a:t>
            </a:r>
            <a:endParaRPr i="1" dirty="0">
              <a:solidFill>
                <a:srgbClr val="002060"/>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DF23BF2F-9E27-8B4B-BA9A-F431C3A13D85}"/>
              </a:ext>
            </a:extLst>
          </p:cNvPr>
          <p:cNvSpPr>
            <a:spLocks noGrp="1"/>
          </p:cNvSpPr>
          <p:nvPr>
            <p:ph idx="1"/>
          </p:nvPr>
        </p:nvSpPr>
        <p:spPr>
          <a:xfrm>
            <a:off x="478368" y="1358902"/>
            <a:ext cx="11408832" cy="5354208"/>
          </a:xfrm>
        </p:spPr>
        <p:txBody>
          <a:bodyPr/>
          <a:lstStyle/>
          <a:p>
            <a:pPr marL="0" indent="0">
              <a:buNone/>
            </a:pPr>
            <a:r>
              <a:rPr lang="en-AU" sz="2250" dirty="0">
                <a:latin typeface="Arial" panose="020B0604020202020204" pitchFamily="34" charset="0"/>
                <a:ea typeface="ＭＳ Ｐゴシック"/>
                <a:cs typeface="Arial" panose="020B0604020202020204" pitchFamily="34" charset="0"/>
              </a:rPr>
              <a:t>To foster a positive and professional learning environment, we encourage the following kinds of behaviours at all our events and platforms:</a:t>
            </a:r>
          </a:p>
          <a:p>
            <a:pPr marL="0" indent="0">
              <a:buNone/>
            </a:pPr>
            <a:endParaRPr lang="en-AU" sz="2250" dirty="0">
              <a:latin typeface="Arial" panose="020B0604020202020204" pitchFamily="34" charset="0"/>
              <a:ea typeface="ＭＳ Ｐゴシック"/>
              <a:cs typeface="Arial" panose="020B0604020202020204" pitchFamily="34" charset="0"/>
            </a:endParaRPr>
          </a:p>
          <a:p>
            <a:pPr marL="342265" indent="-342265"/>
            <a:r>
              <a:rPr lang="en-AU" sz="2250" dirty="0">
                <a:latin typeface="Arial" panose="020B0604020202020204" pitchFamily="34" charset="0"/>
                <a:ea typeface="ＭＳ Ｐゴシック"/>
                <a:cs typeface="Arial" panose="020B0604020202020204" pitchFamily="34" charset="0"/>
              </a:rPr>
              <a:t>Use welcoming and inclusive language</a:t>
            </a:r>
          </a:p>
          <a:p>
            <a:pPr marL="342265" indent="-342265"/>
            <a:r>
              <a:rPr lang="en-AU" sz="2250" dirty="0">
                <a:latin typeface="Arial" panose="020B0604020202020204" pitchFamily="34" charset="0"/>
                <a:ea typeface="ＭＳ Ｐゴシック"/>
                <a:cs typeface="Arial" panose="020B0604020202020204" pitchFamily="34" charset="0"/>
              </a:rPr>
              <a:t>Be respectful of different viewpoints and experiences</a:t>
            </a:r>
          </a:p>
          <a:p>
            <a:pPr marL="342265" indent="-342265"/>
            <a:r>
              <a:rPr lang="en-AU" sz="2250" dirty="0">
                <a:latin typeface="Arial" panose="020B0604020202020204" pitchFamily="34" charset="0"/>
                <a:ea typeface="ＭＳ Ｐゴシック"/>
                <a:cs typeface="Arial" panose="020B0604020202020204" pitchFamily="34" charset="0"/>
              </a:rPr>
              <a:t>Gracefully accept constructive criticism</a:t>
            </a:r>
          </a:p>
          <a:p>
            <a:pPr marL="342265" indent="-342265"/>
            <a:r>
              <a:rPr lang="en-AU" sz="2250" dirty="0">
                <a:latin typeface="Arial" panose="020B0604020202020204" pitchFamily="34" charset="0"/>
                <a:ea typeface="ＭＳ Ｐゴシック"/>
                <a:cs typeface="Arial" panose="020B0604020202020204" pitchFamily="34" charset="0"/>
              </a:rPr>
              <a:t>Focus on what is best for the community</a:t>
            </a:r>
          </a:p>
          <a:p>
            <a:pPr marL="342265" indent="-342265"/>
            <a:r>
              <a:rPr lang="en-AU" sz="2250" dirty="0">
                <a:latin typeface="Arial" panose="020B0604020202020204" pitchFamily="34" charset="0"/>
                <a:ea typeface="ＭＳ Ｐゴシック"/>
                <a:cs typeface="Arial" panose="020B0604020202020204" pitchFamily="34" charset="0"/>
              </a:rPr>
              <a:t>Show courtesy and respect towards other community members</a:t>
            </a:r>
          </a:p>
          <a:p>
            <a:pPr marL="342265" indent="-342265"/>
            <a:endParaRPr lang="en-US" sz="2267" i="1" dirty="0">
              <a:latin typeface="Arial" panose="020B0604020202020204" pitchFamily="34" charset="0"/>
              <a:cs typeface="Arial" panose="020B0604020202020204" pitchFamily="34" charset="0"/>
            </a:endParaRPr>
          </a:p>
          <a:p>
            <a:pPr marL="342265" indent="-342265"/>
            <a:endParaRPr lang="en-US" sz="2267" i="1" dirty="0">
              <a:latin typeface="Arial" panose="020B0604020202020204" pitchFamily="34" charset="0"/>
              <a:cs typeface="Arial" panose="020B0604020202020204" pitchFamily="34" charset="0"/>
            </a:endParaRPr>
          </a:p>
          <a:p>
            <a:pPr marL="0" indent="0" algn="ctr">
              <a:buNone/>
            </a:pPr>
            <a:r>
              <a:rPr lang="en-US" sz="2250" dirty="0">
                <a:latin typeface="Arial" panose="020B0604020202020204" pitchFamily="34" charset="0"/>
                <a:ea typeface="ＭＳ Ｐゴシック"/>
                <a:cs typeface="Arial" panose="020B0604020202020204" pitchFamily="34" charset="0"/>
              </a:rPr>
              <a:t>Our full CoC, with incident reporting guidelines, is available at</a:t>
            </a:r>
            <a:r>
              <a:rPr lang="en-US" sz="2250" i="1" dirty="0">
                <a:latin typeface="Arial" panose="020B0604020202020204" pitchFamily="34" charset="0"/>
                <a:ea typeface="ＭＳ Ｐゴシック"/>
                <a:cs typeface="Arial" panose="020B0604020202020204" pitchFamily="34" charset="0"/>
              </a:rPr>
              <a:t> </a:t>
            </a:r>
            <a:r>
              <a:rPr lang="en-US" sz="2250" i="1" dirty="0">
                <a:latin typeface="Arial" panose="020B0604020202020204" pitchFamily="34" charset="0"/>
                <a:ea typeface="ＭＳ Ｐゴシック"/>
                <a:cs typeface="Arial" panose="020B0604020202020204" pitchFamily="34" charset="0"/>
                <a:hlinkClick r:id="rId3"/>
              </a:rPr>
              <a:t>https://pages.github.sydney.edu.au/informatics/sih_codeofconduct/</a:t>
            </a:r>
            <a:endParaRPr lang="en-US" sz="2250" i="1" dirty="0">
              <a:latin typeface="Arial" panose="020B0604020202020204" pitchFamily="34" charset="0"/>
              <a:ea typeface="ＭＳ Ｐゴシック"/>
              <a:cs typeface="Arial" panose="020B0604020202020204" pitchFamily="34" charset="0"/>
            </a:endParaRPr>
          </a:p>
          <a:p>
            <a:pPr marL="0" indent="0">
              <a:buNone/>
            </a:pPr>
            <a:endParaRPr lang="en-US" sz="2267"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0663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0B5D56-21A2-78F5-2D18-CBDDE26234FE}"/>
              </a:ext>
            </a:extLst>
          </p:cNvPr>
          <p:cNvSpPr>
            <a:spLocks noGrp="1"/>
          </p:cNvSpPr>
          <p:nvPr>
            <p:ph type="title"/>
          </p:nvPr>
        </p:nvSpPr>
        <p:spPr>
          <a:xfrm>
            <a:off x="305373" y="266872"/>
            <a:ext cx="11235267" cy="647183"/>
          </a:xfrm>
        </p:spPr>
        <p:txBody>
          <a:bodyPr/>
          <a:lstStyle/>
          <a:p>
            <a:r>
              <a:rPr lang="en-US" dirty="0">
                <a:solidFill>
                  <a:srgbClr val="002060"/>
                </a:solidFill>
                <a:latin typeface="Arial" panose="020B0604020202020204" pitchFamily="34" charset="0"/>
                <a:ea typeface="ＭＳ Ｐゴシック"/>
                <a:cs typeface="Arial" panose="020B0604020202020204" pitchFamily="34" charset="0"/>
              </a:rPr>
              <a:t>Learning by experience</a:t>
            </a:r>
          </a:p>
        </p:txBody>
      </p:sp>
      <p:pic>
        <p:nvPicPr>
          <p:cNvPr id="8" name="Picture 7">
            <a:extLst>
              <a:ext uri="{FF2B5EF4-FFF2-40B4-BE49-F238E27FC236}">
                <a16:creationId xmlns:a16="http://schemas.microsoft.com/office/drawing/2014/main" id="{37961FC0-4383-86D1-EDFA-42EE6E3F4146}"/>
              </a:ext>
            </a:extLst>
          </p:cNvPr>
          <p:cNvPicPr>
            <a:picLocks noChangeAspect="1"/>
          </p:cNvPicPr>
          <p:nvPr/>
        </p:nvPicPr>
        <p:blipFill>
          <a:blip r:embed="rId3"/>
          <a:stretch>
            <a:fillRect/>
          </a:stretch>
        </p:blipFill>
        <p:spPr>
          <a:xfrm>
            <a:off x="772232" y="1402681"/>
            <a:ext cx="3687644" cy="4630335"/>
          </a:xfrm>
          <a:prstGeom prst="rect">
            <a:avLst/>
          </a:prstGeom>
        </p:spPr>
      </p:pic>
      <p:pic>
        <p:nvPicPr>
          <p:cNvPr id="10" name="Picture 9">
            <a:extLst>
              <a:ext uri="{FF2B5EF4-FFF2-40B4-BE49-F238E27FC236}">
                <a16:creationId xmlns:a16="http://schemas.microsoft.com/office/drawing/2014/main" id="{DC1A14DF-A4D5-45E8-21A6-A602944CB872}"/>
              </a:ext>
            </a:extLst>
          </p:cNvPr>
          <p:cNvPicPr>
            <a:picLocks noChangeAspect="1"/>
          </p:cNvPicPr>
          <p:nvPr/>
        </p:nvPicPr>
        <p:blipFill>
          <a:blip r:embed="rId4"/>
          <a:stretch>
            <a:fillRect/>
          </a:stretch>
        </p:blipFill>
        <p:spPr>
          <a:xfrm>
            <a:off x="7732125" y="1402681"/>
            <a:ext cx="2740217" cy="4630335"/>
          </a:xfrm>
          <a:prstGeom prst="rect">
            <a:avLst/>
          </a:prstGeom>
        </p:spPr>
      </p:pic>
    </p:spTree>
    <p:extLst>
      <p:ext uri="{BB962C8B-B14F-4D97-AF65-F5344CB8AC3E}">
        <p14:creationId xmlns:p14="http://schemas.microsoft.com/office/powerpoint/2010/main" val="4276833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308F0E4-4617-CA46-8B58-9ADF6A2750D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9437" y="603215"/>
            <a:ext cx="8020786" cy="5651569"/>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a:extLst>
              <a:ext uri="{FF2B5EF4-FFF2-40B4-BE49-F238E27FC236}">
                <a16:creationId xmlns:a16="http://schemas.microsoft.com/office/drawing/2014/main" id="{905889BA-0F16-3394-ADA9-589BBA18B221}"/>
              </a:ext>
            </a:extLst>
          </p:cNvPr>
          <p:cNvSpPr/>
          <p:nvPr/>
        </p:nvSpPr>
        <p:spPr>
          <a:xfrm>
            <a:off x="3348681" y="3632886"/>
            <a:ext cx="2483708" cy="1804087"/>
          </a:xfrm>
          <a:custGeom>
            <a:avLst/>
            <a:gdLst>
              <a:gd name="connsiteX0" fmla="*/ 1569308 w 2483708"/>
              <a:gd name="connsiteY0" fmla="*/ 74141 h 1804087"/>
              <a:gd name="connsiteX1" fmla="*/ 1507524 w 2483708"/>
              <a:gd name="connsiteY1" fmla="*/ 86498 h 1804087"/>
              <a:gd name="connsiteX2" fmla="*/ 1421027 w 2483708"/>
              <a:gd name="connsiteY2" fmla="*/ 61784 h 1804087"/>
              <a:gd name="connsiteX3" fmla="*/ 1309816 w 2483708"/>
              <a:gd name="connsiteY3" fmla="*/ 37071 h 1804087"/>
              <a:gd name="connsiteX4" fmla="*/ 1161535 w 2483708"/>
              <a:gd name="connsiteY4" fmla="*/ 24714 h 1804087"/>
              <a:gd name="connsiteX5" fmla="*/ 1087394 w 2483708"/>
              <a:gd name="connsiteY5" fmla="*/ 12357 h 1804087"/>
              <a:gd name="connsiteX6" fmla="*/ 729048 w 2483708"/>
              <a:gd name="connsiteY6" fmla="*/ 0 h 1804087"/>
              <a:gd name="connsiteX7" fmla="*/ 494270 w 2483708"/>
              <a:gd name="connsiteY7" fmla="*/ 24714 h 1804087"/>
              <a:gd name="connsiteX8" fmla="*/ 444843 w 2483708"/>
              <a:gd name="connsiteY8" fmla="*/ 49427 h 1804087"/>
              <a:gd name="connsiteX9" fmla="*/ 407773 w 2483708"/>
              <a:gd name="connsiteY9" fmla="*/ 61784 h 1804087"/>
              <a:gd name="connsiteX10" fmla="*/ 370702 w 2483708"/>
              <a:gd name="connsiteY10" fmla="*/ 86498 h 1804087"/>
              <a:gd name="connsiteX11" fmla="*/ 271848 w 2483708"/>
              <a:gd name="connsiteY11" fmla="*/ 160638 h 1804087"/>
              <a:gd name="connsiteX12" fmla="*/ 160637 w 2483708"/>
              <a:gd name="connsiteY12" fmla="*/ 271849 h 1804087"/>
              <a:gd name="connsiteX13" fmla="*/ 123567 w 2483708"/>
              <a:gd name="connsiteY13" fmla="*/ 308919 h 1804087"/>
              <a:gd name="connsiteX14" fmla="*/ 74140 w 2483708"/>
              <a:gd name="connsiteY14" fmla="*/ 383060 h 1804087"/>
              <a:gd name="connsiteX15" fmla="*/ 49427 w 2483708"/>
              <a:gd name="connsiteY15" fmla="*/ 420130 h 1804087"/>
              <a:gd name="connsiteX16" fmla="*/ 37070 w 2483708"/>
              <a:gd name="connsiteY16" fmla="*/ 469557 h 1804087"/>
              <a:gd name="connsiteX17" fmla="*/ 12356 w 2483708"/>
              <a:gd name="connsiteY17" fmla="*/ 556055 h 1804087"/>
              <a:gd name="connsiteX18" fmla="*/ 0 w 2483708"/>
              <a:gd name="connsiteY18" fmla="*/ 642552 h 1804087"/>
              <a:gd name="connsiteX19" fmla="*/ 24713 w 2483708"/>
              <a:gd name="connsiteY19" fmla="*/ 827903 h 1804087"/>
              <a:gd name="connsiteX20" fmla="*/ 37070 w 2483708"/>
              <a:gd name="connsiteY20" fmla="*/ 914400 h 1804087"/>
              <a:gd name="connsiteX21" fmla="*/ 74140 w 2483708"/>
              <a:gd name="connsiteY21" fmla="*/ 1025611 h 1804087"/>
              <a:gd name="connsiteX22" fmla="*/ 86497 w 2483708"/>
              <a:gd name="connsiteY22" fmla="*/ 1087395 h 1804087"/>
              <a:gd name="connsiteX23" fmla="*/ 111210 w 2483708"/>
              <a:gd name="connsiteY23" fmla="*/ 1136822 h 1804087"/>
              <a:gd name="connsiteX24" fmla="*/ 123567 w 2483708"/>
              <a:gd name="connsiteY24" fmla="*/ 1173892 h 1804087"/>
              <a:gd name="connsiteX25" fmla="*/ 222421 w 2483708"/>
              <a:gd name="connsiteY25" fmla="*/ 1285103 h 1804087"/>
              <a:gd name="connsiteX26" fmla="*/ 259492 w 2483708"/>
              <a:gd name="connsiteY26" fmla="*/ 1322173 h 1804087"/>
              <a:gd name="connsiteX27" fmla="*/ 284205 w 2483708"/>
              <a:gd name="connsiteY27" fmla="*/ 1371600 h 1804087"/>
              <a:gd name="connsiteX28" fmla="*/ 420129 w 2483708"/>
              <a:gd name="connsiteY28" fmla="*/ 1482811 h 1804087"/>
              <a:gd name="connsiteX29" fmla="*/ 457200 w 2483708"/>
              <a:gd name="connsiteY29" fmla="*/ 1507525 h 1804087"/>
              <a:gd name="connsiteX30" fmla="*/ 494270 w 2483708"/>
              <a:gd name="connsiteY30" fmla="*/ 1544595 h 1804087"/>
              <a:gd name="connsiteX31" fmla="*/ 593124 w 2483708"/>
              <a:gd name="connsiteY31" fmla="*/ 1594022 h 1804087"/>
              <a:gd name="connsiteX32" fmla="*/ 630194 w 2483708"/>
              <a:gd name="connsiteY32" fmla="*/ 1606379 h 1804087"/>
              <a:gd name="connsiteX33" fmla="*/ 667265 w 2483708"/>
              <a:gd name="connsiteY33" fmla="*/ 1631092 h 1804087"/>
              <a:gd name="connsiteX34" fmla="*/ 716692 w 2483708"/>
              <a:gd name="connsiteY34" fmla="*/ 1643449 h 1804087"/>
              <a:gd name="connsiteX35" fmla="*/ 753762 w 2483708"/>
              <a:gd name="connsiteY35" fmla="*/ 1655806 h 1804087"/>
              <a:gd name="connsiteX36" fmla="*/ 803189 w 2483708"/>
              <a:gd name="connsiteY36" fmla="*/ 1668163 h 1804087"/>
              <a:gd name="connsiteX37" fmla="*/ 840259 w 2483708"/>
              <a:gd name="connsiteY37" fmla="*/ 1680519 h 1804087"/>
              <a:gd name="connsiteX38" fmla="*/ 951470 w 2483708"/>
              <a:gd name="connsiteY38" fmla="*/ 1692876 h 1804087"/>
              <a:gd name="connsiteX39" fmla="*/ 1050324 w 2483708"/>
              <a:gd name="connsiteY39" fmla="*/ 1717590 h 1804087"/>
              <a:gd name="connsiteX40" fmla="*/ 1186248 w 2483708"/>
              <a:gd name="connsiteY40" fmla="*/ 1742303 h 1804087"/>
              <a:gd name="connsiteX41" fmla="*/ 1371600 w 2483708"/>
              <a:gd name="connsiteY41" fmla="*/ 1791730 h 1804087"/>
              <a:gd name="connsiteX42" fmla="*/ 1433383 w 2483708"/>
              <a:gd name="connsiteY42" fmla="*/ 1804087 h 1804087"/>
              <a:gd name="connsiteX43" fmla="*/ 1804086 w 2483708"/>
              <a:gd name="connsiteY43" fmla="*/ 1791730 h 1804087"/>
              <a:gd name="connsiteX44" fmla="*/ 1865870 w 2483708"/>
              <a:gd name="connsiteY44" fmla="*/ 1779373 h 1804087"/>
              <a:gd name="connsiteX45" fmla="*/ 1977081 w 2483708"/>
              <a:gd name="connsiteY45" fmla="*/ 1767017 h 1804087"/>
              <a:gd name="connsiteX46" fmla="*/ 2051221 w 2483708"/>
              <a:gd name="connsiteY46" fmla="*/ 1742303 h 1804087"/>
              <a:gd name="connsiteX47" fmla="*/ 2162432 w 2483708"/>
              <a:gd name="connsiteY47" fmla="*/ 1717590 h 1804087"/>
              <a:gd name="connsiteX48" fmla="*/ 2236573 w 2483708"/>
              <a:gd name="connsiteY48" fmla="*/ 1668163 h 1804087"/>
              <a:gd name="connsiteX49" fmla="*/ 2323070 w 2483708"/>
              <a:gd name="connsiteY49" fmla="*/ 1606379 h 1804087"/>
              <a:gd name="connsiteX50" fmla="*/ 2360140 w 2483708"/>
              <a:gd name="connsiteY50" fmla="*/ 1569309 h 1804087"/>
              <a:gd name="connsiteX51" fmla="*/ 2421924 w 2483708"/>
              <a:gd name="connsiteY51" fmla="*/ 1470455 h 1804087"/>
              <a:gd name="connsiteX52" fmla="*/ 2446637 w 2483708"/>
              <a:gd name="connsiteY52" fmla="*/ 1433384 h 1804087"/>
              <a:gd name="connsiteX53" fmla="*/ 2458994 w 2483708"/>
              <a:gd name="connsiteY53" fmla="*/ 1383957 h 1804087"/>
              <a:gd name="connsiteX54" fmla="*/ 2471351 w 2483708"/>
              <a:gd name="connsiteY54" fmla="*/ 1346887 h 1804087"/>
              <a:gd name="connsiteX55" fmla="*/ 2483708 w 2483708"/>
              <a:gd name="connsiteY55" fmla="*/ 1272746 h 1804087"/>
              <a:gd name="connsiteX56" fmla="*/ 2471351 w 2483708"/>
              <a:gd name="connsiteY56" fmla="*/ 1050325 h 1804087"/>
              <a:gd name="connsiteX57" fmla="*/ 2446637 w 2483708"/>
              <a:gd name="connsiteY57" fmla="*/ 889687 h 1804087"/>
              <a:gd name="connsiteX58" fmla="*/ 2434281 w 2483708"/>
              <a:gd name="connsiteY58" fmla="*/ 840260 h 1804087"/>
              <a:gd name="connsiteX59" fmla="*/ 2421924 w 2483708"/>
              <a:gd name="connsiteY59" fmla="*/ 803190 h 1804087"/>
              <a:gd name="connsiteX60" fmla="*/ 2397210 w 2483708"/>
              <a:gd name="connsiteY60" fmla="*/ 642552 h 1804087"/>
              <a:gd name="connsiteX61" fmla="*/ 2384854 w 2483708"/>
              <a:gd name="connsiteY61" fmla="*/ 605482 h 1804087"/>
              <a:gd name="connsiteX62" fmla="*/ 2347783 w 2483708"/>
              <a:gd name="connsiteY62" fmla="*/ 518984 h 1804087"/>
              <a:gd name="connsiteX63" fmla="*/ 2310713 w 2483708"/>
              <a:gd name="connsiteY63" fmla="*/ 494271 h 1804087"/>
              <a:gd name="connsiteX64" fmla="*/ 2286000 w 2483708"/>
              <a:gd name="connsiteY64" fmla="*/ 457200 h 1804087"/>
              <a:gd name="connsiteX65" fmla="*/ 2224216 w 2483708"/>
              <a:gd name="connsiteY65" fmla="*/ 420130 h 1804087"/>
              <a:gd name="connsiteX66" fmla="*/ 2187146 w 2483708"/>
              <a:gd name="connsiteY66" fmla="*/ 395417 h 1804087"/>
              <a:gd name="connsiteX67" fmla="*/ 2150075 w 2483708"/>
              <a:gd name="connsiteY67" fmla="*/ 383060 h 1804087"/>
              <a:gd name="connsiteX68" fmla="*/ 2063578 w 2483708"/>
              <a:gd name="connsiteY68" fmla="*/ 345990 h 1804087"/>
              <a:gd name="connsiteX69" fmla="*/ 1964724 w 2483708"/>
              <a:gd name="connsiteY69" fmla="*/ 321276 h 1804087"/>
              <a:gd name="connsiteX70" fmla="*/ 1927654 w 2483708"/>
              <a:gd name="connsiteY70" fmla="*/ 296563 h 1804087"/>
              <a:gd name="connsiteX71" fmla="*/ 1890583 w 2483708"/>
              <a:gd name="connsiteY71" fmla="*/ 284206 h 1804087"/>
              <a:gd name="connsiteX72" fmla="*/ 1828800 w 2483708"/>
              <a:gd name="connsiteY72" fmla="*/ 259492 h 1804087"/>
              <a:gd name="connsiteX73" fmla="*/ 1791729 w 2483708"/>
              <a:gd name="connsiteY73" fmla="*/ 234779 h 1804087"/>
              <a:gd name="connsiteX74" fmla="*/ 1717589 w 2483708"/>
              <a:gd name="connsiteY74" fmla="*/ 210065 h 1804087"/>
              <a:gd name="connsiteX75" fmla="*/ 1643448 w 2483708"/>
              <a:gd name="connsiteY75" fmla="*/ 185352 h 1804087"/>
              <a:gd name="connsiteX76" fmla="*/ 1606378 w 2483708"/>
              <a:gd name="connsiteY76" fmla="*/ 172995 h 1804087"/>
              <a:gd name="connsiteX77" fmla="*/ 1519881 w 2483708"/>
              <a:gd name="connsiteY77" fmla="*/ 123568 h 1804087"/>
              <a:gd name="connsiteX78" fmla="*/ 1445740 w 2483708"/>
              <a:gd name="connsiteY78" fmla="*/ 98855 h 1804087"/>
              <a:gd name="connsiteX79" fmla="*/ 1408670 w 2483708"/>
              <a:gd name="connsiteY79" fmla="*/ 98855 h 18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483708" h="1804087">
                <a:moveTo>
                  <a:pt x="1569308" y="74141"/>
                </a:moveTo>
                <a:cubicBezTo>
                  <a:pt x="1548713" y="78260"/>
                  <a:pt x="1528527" y="86498"/>
                  <a:pt x="1507524" y="86498"/>
                </a:cubicBezTo>
                <a:cubicBezTo>
                  <a:pt x="1488209" y="86498"/>
                  <a:pt x="1441422" y="67611"/>
                  <a:pt x="1421027" y="61784"/>
                </a:cubicBezTo>
                <a:cubicBezTo>
                  <a:pt x="1397130" y="54956"/>
                  <a:pt x="1331482" y="39620"/>
                  <a:pt x="1309816" y="37071"/>
                </a:cubicBezTo>
                <a:cubicBezTo>
                  <a:pt x="1260557" y="31276"/>
                  <a:pt x="1210830" y="30191"/>
                  <a:pt x="1161535" y="24714"/>
                </a:cubicBezTo>
                <a:cubicBezTo>
                  <a:pt x="1136634" y="21947"/>
                  <a:pt x="1112408" y="13786"/>
                  <a:pt x="1087394" y="12357"/>
                </a:cubicBezTo>
                <a:cubicBezTo>
                  <a:pt x="968069" y="5538"/>
                  <a:pt x="848497" y="4119"/>
                  <a:pt x="729048" y="0"/>
                </a:cubicBezTo>
                <a:cubicBezTo>
                  <a:pt x="701119" y="1995"/>
                  <a:pt x="552431" y="5327"/>
                  <a:pt x="494270" y="24714"/>
                </a:cubicBezTo>
                <a:cubicBezTo>
                  <a:pt x="476795" y="30539"/>
                  <a:pt x="461774" y="42171"/>
                  <a:pt x="444843" y="49427"/>
                </a:cubicBezTo>
                <a:cubicBezTo>
                  <a:pt x="432871" y="54558"/>
                  <a:pt x="419423" y="55959"/>
                  <a:pt x="407773" y="61784"/>
                </a:cubicBezTo>
                <a:cubicBezTo>
                  <a:pt x="394490" y="68426"/>
                  <a:pt x="382713" y="77763"/>
                  <a:pt x="370702" y="86498"/>
                </a:cubicBezTo>
                <a:cubicBezTo>
                  <a:pt x="337391" y="110724"/>
                  <a:pt x="300973" y="131513"/>
                  <a:pt x="271848" y="160638"/>
                </a:cubicBezTo>
                <a:lnTo>
                  <a:pt x="160637" y="271849"/>
                </a:lnTo>
                <a:cubicBezTo>
                  <a:pt x="148280" y="284206"/>
                  <a:pt x="133260" y="294379"/>
                  <a:pt x="123567" y="308919"/>
                </a:cubicBezTo>
                <a:lnTo>
                  <a:pt x="74140" y="383060"/>
                </a:lnTo>
                <a:lnTo>
                  <a:pt x="49427" y="420130"/>
                </a:lnTo>
                <a:cubicBezTo>
                  <a:pt x="45308" y="436606"/>
                  <a:pt x="41736" y="453228"/>
                  <a:pt x="37070" y="469557"/>
                </a:cubicBezTo>
                <a:cubicBezTo>
                  <a:pt x="23836" y="515876"/>
                  <a:pt x="22013" y="502939"/>
                  <a:pt x="12356" y="556055"/>
                </a:cubicBezTo>
                <a:cubicBezTo>
                  <a:pt x="7146" y="584710"/>
                  <a:pt x="4119" y="613720"/>
                  <a:pt x="0" y="642552"/>
                </a:cubicBezTo>
                <a:cubicBezTo>
                  <a:pt x="20626" y="828197"/>
                  <a:pt x="2527" y="683700"/>
                  <a:pt x="24713" y="827903"/>
                </a:cubicBezTo>
                <a:cubicBezTo>
                  <a:pt x="29142" y="856689"/>
                  <a:pt x="31860" y="885745"/>
                  <a:pt x="37070" y="914400"/>
                </a:cubicBezTo>
                <a:cubicBezTo>
                  <a:pt x="51662" y="994654"/>
                  <a:pt x="47227" y="935901"/>
                  <a:pt x="74140" y="1025611"/>
                </a:cubicBezTo>
                <a:cubicBezTo>
                  <a:pt x="80175" y="1045728"/>
                  <a:pt x="79855" y="1067470"/>
                  <a:pt x="86497" y="1087395"/>
                </a:cubicBezTo>
                <a:cubicBezTo>
                  <a:pt x="92322" y="1104870"/>
                  <a:pt x="103954" y="1119891"/>
                  <a:pt x="111210" y="1136822"/>
                </a:cubicBezTo>
                <a:cubicBezTo>
                  <a:pt x="116341" y="1148794"/>
                  <a:pt x="117742" y="1162242"/>
                  <a:pt x="123567" y="1173892"/>
                </a:cubicBezTo>
                <a:cubicBezTo>
                  <a:pt x="145618" y="1217993"/>
                  <a:pt x="189670" y="1252353"/>
                  <a:pt x="222421" y="1285103"/>
                </a:cubicBezTo>
                <a:lnTo>
                  <a:pt x="259492" y="1322173"/>
                </a:lnTo>
                <a:cubicBezTo>
                  <a:pt x="267730" y="1338649"/>
                  <a:pt x="273499" y="1356611"/>
                  <a:pt x="284205" y="1371600"/>
                </a:cubicBezTo>
                <a:cubicBezTo>
                  <a:pt x="308855" y="1406111"/>
                  <a:pt x="405215" y="1472868"/>
                  <a:pt x="420129" y="1482811"/>
                </a:cubicBezTo>
                <a:cubicBezTo>
                  <a:pt x="432486" y="1491049"/>
                  <a:pt x="445791" y="1498017"/>
                  <a:pt x="457200" y="1507525"/>
                </a:cubicBezTo>
                <a:cubicBezTo>
                  <a:pt x="470625" y="1518712"/>
                  <a:pt x="479527" y="1535213"/>
                  <a:pt x="494270" y="1544595"/>
                </a:cubicBezTo>
                <a:cubicBezTo>
                  <a:pt x="525351" y="1564374"/>
                  <a:pt x="558174" y="1582372"/>
                  <a:pt x="593124" y="1594022"/>
                </a:cubicBezTo>
                <a:cubicBezTo>
                  <a:pt x="605481" y="1598141"/>
                  <a:pt x="618544" y="1600554"/>
                  <a:pt x="630194" y="1606379"/>
                </a:cubicBezTo>
                <a:cubicBezTo>
                  <a:pt x="643477" y="1613021"/>
                  <a:pt x="653615" y="1625242"/>
                  <a:pt x="667265" y="1631092"/>
                </a:cubicBezTo>
                <a:cubicBezTo>
                  <a:pt x="682875" y="1637782"/>
                  <a:pt x="700363" y="1638783"/>
                  <a:pt x="716692" y="1643449"/>
                </a:cubicBezTo>
                <a:cubicBezTo>
                  <a:pt x="729216" y="1647027"/>
                  <a:pt x="741238" y="1652228"/>
                  <a:pt x="753762" y="1655806"/>
                </a:cubicBezTo>
                <a:cubicBezTo>
                  <a:pt x="770091" y="1660472"/>
                  <a:pt x="786860" y="1663498"/>
                  <a:pt x="803189" y="1668163"/>
                </a:cubicBezTo>
                <a:cubicBezTo>
                  <a:pt x="815713" y="1671741"/>
                  <a:pt x="827411" y="1678378"/>
                  <a:pt x="840259" y="1680519"/>
                </a:cubicBezTo>
                <a:cubicBezTo>
                  <a:pt x="877050" y="1686651"/>
                  <a:pt x="914400" y="1688757"/>
                  <a:pt x="951470" y="1692876"/>
                </a:cubicBezTo>
                <a:cubicBezTo>
                  <a:pt x="984421" y="1701114"/>
                  <a:pt x="1017018" y="1710929"/>
                  <a:pt x="1050324" y="1717590"/>
                </a:cubicBezTo>
                <a:cubicBezTo>
                  <a:pt x="1136676" y="1734859"/>
                  <a:pt x="1091391" y="1726493"/>
                  <a:pt x="1186248" y="1742303"/>
                </a:cubicBezTo>
                <a:cubicBezTo>
                  <a:pt x="1287034" y="1782618"/>
                  <a:pt x="1226279" y="1762666"/>
                  <a:pt x="1371600" y="1791730"/>
                </a:cubicBezTo>
                <a:lnTo>
                  <a:pt x="1433383" y="1804087"/>
                </a:lnTo>
                <a:cubicBezTo>
                  <a:pt x="1556951" y="1799968"/>
                  <a:pt x="1680651" y="1798784"/>
                  <a:pt x="1804086" y="1791730"/>
                </a:cubicBezTo>
                <a:cubicBezTo>
                  <a:pt x="1825054" y="1790532"/>
                  <a:pt x="1845079" y="1782343"/>
                  <a:pt x="1865870" y="1779373"/>
                </a:cubicBezTo>
                <a:cubicBezTo>
                  <a:pt x="1902794" y="1774098"/>
                  <a:pt x="1940011" y="1771136"/>
                  <a:pt x="1977081" y="1767017"/>
                </a:cubicBezTo>
                <a:cubicBezTo>
                  <a:pt x="2001794" y="1758779"/>
                  <a:pt x="2025677" y="1747412"/>
                  <a:pt x="2051221" y="1742303"/>
                </a:cubicBezTo>
                <a:cubicBezTo>
                  <a:pt x="2129658" y="1726615"/>
                  <a:pt x="2092629" y="1735040"/>
                  <a:pt x="2162432" y="1717590"/>
                </a:cubicBezTo>
                <a:lnTo>
                  <a:pt x="2236573" y="1668163"/>
                </a:lnTo>
                <a:cubicBezTo>
                  <a:pt x="2265905" y="1648608"/>
                  <a:pt x="2296255" y="1629363"/>
                  <a:pt x="2323070" y="1606379"/>
                </a:cubicBezTo>
                <a:cubicBezTo>
                  <a:pt x="2336338" y="1595006"/>
                  <a:pt x="2348767" y="1582577"/>
                  <a:pt x="2360140" y="1569309"/>
                </a:cubicBezTo>
                <a:cubicBezTo>
                  <a:pt x="2410764" y="1510247"/>
                  <a:pt x="2385762" y="1533739"/>
                  <a:pt x="2421924" y="1470455"/>
                </a:cubicBezTo>
                <a:cubicBezTo>
                  <a:pt x="2429292" y="1457561"/>
                  <a:pt x="2438399" y="1445741"/>
                  <a:pt x="2446637" y="1433384"/>
                </a:cubicBezTo>
                <a:cubicBezTo>
                  <a:pt x="2450756" y="1416908"/>
                  <a:pt x="2454328" y="1400286"/>
                  <a:pt x="2458994" y="1383957"/>
                </a:cubicBezTo>
                <a:cubicBezTo>
                  <a:pt x="2462572" y="1371433"/>
                  <a:pt x="2468525" y="1359602"/>
                  <a:pt x="2471351" y="1346887"/>
                </a:cubicBezTo>
                <a:cubicBezTo>
                  <a:pt x="2476786" y="1322429"/>
                  <a:pt x="2479589" y="1297460"/>
                  <a:pt x="2483708" y="1272746"/>
                </a:cubicBezTo>
                <a:cubicBezTo>
                  <a:pt x="2479589" y="1198606"/>
                  <a:pt x="2477046" y="1124361"/>
                  <a:pt x="2471351" y="1050325"/>
                </a:cubicBezTo>
                <a:cubicBezTo>
                  <a:pt x="2466945" y="993045"/>
                  <a:pt x="2458831" y="944559"/>
                  <a:pt x="2446637" y="889687"/>
                </a:cubicBezTo>
                <a:cubicBezTo>
                  <a:pt x="2442953" y="873109"/>
                  <a:pt x="2438946" y="856589"/>
                  <a:pt x="2434281" y="840260"/>
                </a:cubicBezTo>
                <a:cubicBezTo>
                  <a:pt x="2430703" y="827736"/>
                  <a:pt x="2426043" y="815547"/>
                  <a:pt x="2421924" y="803190"/>
                </a:cubicBezTo>
                <a:cubicBezTo>
                  <a:pt x="2417981" y="775592"/>
                  <a:pt x="2404069" y="673418"/>
                  <a:pt x="2397210" y="642552"/>
                </a:cubicBezTo>
                <a:cubicBezTo>
                  <a:pt x="2394385" y="629837"/>
                  <a:pt x="2388432" y="618006"/>
                  <a:pt x="2384854" y="605482"/>
                </a:cubicBezTo>
                <a:cubicBezTo>
                  <a:pt x="2373511" y="565780"/>
                  <a:pt x="2377881" y="549082"/>
                  <a:pt x="2347783" y="518984"/>
                </a:cubicBezTo>
                <a:cubicBezTo>
                  <a:pt x="2337282" y="508483"/>
                  <a:pt x="2323070" y="502509"/>
                  <a:pt x="2310713" y="494271"/>
                </a:cubicBezTo>
                <a:cubicBezTo>
                  <a:pt x="2302475" y="481914"/>
                  <a:pt x="2297276" y="466865"/>
                  <a:pt x="2286000" y="457200"/>
                </a:cubicBezTo>
                <a:cubicBezTo>
                  <a:pt x="2267765" y="441570"/>
                  <a:pt x="2244583" y="432859"/>
                  <a:pt x="2224216" y="420130"/>
                </a:cubicBezTo>
                <a:cubicBezTo>
                  <a:pt x="2211623" y="412259"/>
                  <a:pt x="2200429" y="402058"/>
                  <a:pt x="2187146" y="395417"/>
                </a:cubicBezTo>
                <a:cubicBezTo>
                  <a:pt x="2175496" y="389592"/>
                  <a:pt x="2162047" y="388191"/>
                  <a:pt x="2150075" y="383060"/>
                </a:cubicBezTo>
                <a:cubicBezTo>
                  <a:pt x="2100558" y="361838"/>
                  <a:pt x="2109949" y="357583"/>
                  <a:pt x="2063578" y="345990"/>
                </a:cubicBezTo>
                <a:cubicBezTo>
                  <a:pt x="2035377" y="338940"/>
                  <a:pt x="1992971" y="335399"/>
                  <a:pt x="1964724" y="321276"/>
                </a:cubicBezTo>
                <a:cubicBezTo>
                  <a:pt x="1951441" y="314635"/>
                  <a:pt x="1940937" y="303204"/>
                  <a:pt x="1927654" y="296563"/>
                </a:cubicBezTo>
                <a:cubicBezTo>
                  <a:pt x="1916004" y="290738"/>
                  <a:pt x="1902779" y="288780"/>
                  <a:pt x="1890583" y="284206"/>
                </a:cubicBezTo>
                <a:cubicBezTo>
                  <a:pt x="1869814" y="276418"/>
                  <a:pt x="1848639" y="269412"/>
                  <a:pt x="1828800" y="259492"/>
                </a:cubicBezTo>
                <a:cubicBezTo>
                  <a:pt x="1815517" y="252850"/>
                  <a:pt x="1805300" y="240811"/>
                  <a:pt x="1791729" y="234779"/>
                </a:cubicBezTo>
                <a:cubicBezTo>
                  <a:pt x="1767924" y="224199"/>
                  <a:pt x="1742302" y="218303"/>
                  <a:pt x="1717589" y="210065"/>
                </a:cubicBezTo>
                <a:lnTo>
                  <a:pt x="1643448" y="185352"/>
                </a:lnTo>
                <a:cubicBezTo>
                  <a:pt x="1631091" y="181233"/>
                  <a:pt x="1617216" y="180220"/>
                  <a:pt x="1606378" y="172995"/>
                </a:cubicBezTo>
                <a:cubicBezTo>
                  <a:pt x="1572943" y="150705"/>
                  <a:pt x="1559071" y="139244"/>
                  <a:pt x="1519881" y="123568"/>
                </a:cubicBezTo>
                <a:cubicBezTo>
                  <a:pt x="1495694" y="113893"/>
                  <a:pt x="1471790" y="98855"/>
                  <a:pt x="1445740" y="98855"/>
                </a:cubicBezTo>
                <a:lnTo>
                  <a:pt x="1408670" y="98855"/>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9965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308F0E4-4617-CA46-8B58-9ADF6A2750D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9437" y="603215"/>
            <a:ext cx="8020786" cy="5651569"/>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a:extLst>
              <a:ext uri="{FF2B5EF4-FFF2-40B4-BE49-F238E27FC236}">
                <a16:creationId xmlns:a16="http://schemas.microsoft.com/office/drawing/2014/main" id="{905889BA-0F16-3394-ADA9-589BBA18B221}"/>
              </a:ext>
            </a:extLst>
          </p:cNvPr>
          <p:cNvSpPr/>
          <p:nvPr/>
        </p:nvSpPr>
        <p:spPr>
          <a:xfrm>
            <a:off x="1544595" y="2755557"/>
            <a:ext cx="2817340" cy="1927655"/>
          </a:xfrm>
          <a:custGeom>
            <a:avLst/>
            <a:gdLst>
              <a:gd name="connsiteX0" fmla="*/ 1569308 w 2483708"/>
              <a:gd name="connsiteY0" fmla="*/ 74141 h 1804087"/>
              <a:gd name="connsiteX1" fmla="*/ 1507524 w 2483708"/>
              <a:gd name="connsiteY1" fmla="*/ 86498 h 1804087"/>
              <a:gd name="connsiteX2" fmla="*/ 1421027 w 2483708"/>
              <a:gd name="connsiteY2" fmla="*/ 61784 h 1804087"/>
              <a:gd name="connsiteX3" fmla="*/ 1309816 w 2483708"/>
              <a:gd name="connsiteY3" fmla="*/ 37071 h 1804087"/>
              <a:gd name="connsiteX4" fmla="*/ 1161535 w 2483708"/>
              <a:gd name="connsiteY4" fmla="*/ 24714 h 1804087"/>
              <a:gd name="connsiteX5" fmla="*/ 1087394 w 2483708"/>
              <a:gd name="connsiteY5" fmla="*/ 12357 h 1804087"/>
              <a:gd name="connsiteX6" fmla="*/ 729048 w 2483708"/>
              <a:gd name="connsiteY6" fmla="*/ 0 h 1804087"/>
              <a:gd name="connsiteX7" fmla="*/ 494270 w 2483708"/>
              <a:gd name="connsiteY7" fmla="*/ 24714 h 1804087"/>
              <a:gd name="connsiteX8" fmla="*/ 444843 w 2483708"/>
              <a:gd name="connsiteY8" fmla="*/ 49427 h 1804087"/>
              <a:gd name="connsiteX9" fmla="*/ 407773 w 2483708"/>
              <a:gd name="connsiteY9" fmla="*/ 61784 h 1804087"/>
              <a:gd name="connsiteX10" fmla="*/ 370702 w 2483708"/>
              <a:gd name="connsiteY10" fmla="*/ 86498 h 1804087"/>
              <a:gd name="connsiteX11" fmla="*/ 271848 w 2483708"/>
              <a:gd name="connsiteY11" fmla="*/ 160638 h 1804087"/>
              <a:gd name="connsiteX12" fmla="*/ 160637 w 2483708"/>
              <a:gd name="connsiteY12" fmla="*/ 271849 h 1804087"/>
              <a:gd name="connsiteX13" fmla="*/ 123567 w 2483708"/>
              <a:gd name="connsiteY13" fmla="*/ 308919 h 1804087"/>
              <a:gd name="connsiteX14" fmla="*/ 74140 w 2483708"/>
              <a:gd name="connsiteY14" fmla="*/ 383060 h 1804087"/>
              <a:gd name="connsiteX15" fmla="*/ 49427 w 2483708"/>
              <a:gd name="connsiteY15" fmla="*/ 420130 h 1804087"/>
              <a:gd name="connsiteX16" fmla="*/ 37070 w 2483708"/>
              <a:gd name="connsiteY16" fmla="*/ 469557 h 1804087"/>
              <a:gd name="connsiteX17" fmla="*/ 12356 w 2483708"/>
              <a:gd name="connsiteY17" fmla="*/ 556055 h 1804087"/>
              <a:gd name="connsiteX18" fmla="*/ 0 w 2483708"/>
              <a:gd name="connsiteY18" fmla="*/ 642552 h 1804087"/>
              <a:gd name="connsiteX19" fmla="*/ 24713 w 2483708"/>
              <a:gd name="connsiteY19" fmla="*/ 827903 h 1804087"/>
              <a:gd name="connsiteX20" fmla="*/ 37070 w 2483708"/>
              <a:gd name="connsiteY20" fmla="*/ 914400 h 1804087"/>
              <a:gd name="connsiteX21" fmla="*/ 74140 w 2483708"/>
              <a:gd name="connsiteY21" fmla="*/ 1025611 h 1804087"/>
              <a:gd name="connsiteX22" fmla="*/ 86497 w 2483708"/>
              <a:gd name="connsiteY22" fmla="*/ 1087395 h 1804087"/>
              <a:gd name="connsiteX23" fmla="*/ 111210 w 2483708"/>
              <a:gd name="connsiteY23" fmla="*/ 1136822 h 1804087"/>
              <a:gd name="connsiteX24" fmla="*/ 123567 w 2483708"/>
              <a:gd name="connsiteY24" fmla="*/ 1173892 h 1804087"/>
              <a:gd name="connsiteX25" fmla="*/ 222421 w 2483708"/>
              <a:gd name="connsiteY25" fmla="*/ 1285103 h 1804087"/>
              <a:gd name="connsiteX26" fmla="*/ 259492 w 2483708"/>
              <a:gd name="connsiteY26" fmla="*/ 1322173 h 1804087"/>
              <a:gd name="connsiteX27" fmla="*/ 284205 w 2483708"/>
              <a:gd name="connsiteY27" fmla="*/ 1371600 h 1804087"/>
              <a:gd name="connsiteX28" fmla="*/ 420129 w 2483708"/>
              <a:gd name="connsiteY28" fmla="*/ 1482811 h 1804087"/>
              <a:gd name="connsiteX29" fmla="*/ 457200 w 2483708"/>
              <a:gd name="connsiteY29" fmla="*/ 1507525 h 1804087"/>
              <a:gd name="connsiteX30" fmla="*/ 494270 w 2483708"/>
              <a:gd name="connsiteY30" fmla="*/ 1544595 h 1804087"/>
              <a:gd name="connsiteX31" fmla="*/ 593124 w 2483708"/>
              <a:gd name="connsiteY31" fmla="*/ 1594022 h 1804087"/>
              <a:gd name="connsiteX32" fmla="*/ 630194 w 2483708"/>
              <a:gd name="connsiteY32" fmla="*/ 1606379 h 1804087"/>
              <a:gd name="connsiteX33" fmla="*/ 667265 w 2483708"/>
              <a:gd name="connsiteY33" fmla="*/ 1631092 h 1804087"/>
              <a:gd name="connsiteX34" fmla="*/ 716692 w 2483708"/>
              <a:gd name="connsiteY34" fmla="*/ 1643449 h 1804087"/>
              <a:gd name="connsiteX35" fmla="*/ 753762 w 2483708"/>
              <a:gd name="connsiteY35" fmla="*/ 1655806 h 1804087"/>
              <a:gd name="connsiteX36" fmla="*/ 803189 w 2483708"/>
              <a:gd name="connsiteY36" fmla="*/ 1668163 h 1804087"/>
              <a:gd name="connsiteX37" fmla="*/ 840259 w 2483708"/>
              <a:gd name="connsiteY37" fmla="*/ 1680519 h 1804087"/>
              <a:gd name="connsiteX38" fmla="*/ 951470 w 2483708"/>
              <a:gd name="connsiteY38" fmla="*/ 1692876 h 1804087"/>
              <a:gd name="connsiteX39" fmla="*/ 1050324 w 2483708"/>
              <a:gd name="connsiteY39" fmla="*/ 1717590 h 1804087"/>
              <a:gd name="connsiteX40" fmla="*/ 1186248 w 2483708"/>
              <a:gd name="connsiteY40" fmla="*/ 1742303 h 1804087"/>
              <a:gd name="connsiteX41" fmla="*/ 1371600 w 2483708"/>
              <a:gd name="connsiteY41" fmla="*/ 1791730 h 1804087"/>
              <a:gd name="connsiteX42" fmla="*/ 1433383 w 2483708"/>
              <a:gd name="connsiteY42" fmla="*/ 1804087 h 1804087"/>
              <a:gd name="connsiteX43" fmla="*/ 1804086 w 2483708"/>
              <a:gd name="connsiteY43" fmla="*/ 1791730 h 1804087"/>
              <a:gd name="connsiteX44" fmla="*/ 1865870 w 2483708"/>
              <a:gd name="connsiteY44" fmla="*/ 1779373 h 1804087"/>
              <a:gd name="connsiteX45" fmla="*/ 1977081 w 2483708"/>
              <a:gd name="connsiteY45" fmla="*/ 1767017 h 1804087"/>
              <a:gd name="connsiteX46" fmla="*/ 2051221 w 2483708"/>
              <a:gd name="connsiteY46" fmla="*/ 1742303 h 1804087"/>
              <a:gd name="connsiteX47" fmla="*/ 2162432 w 2483708"/>
              <a:gd name="connsiteY47" fmla="*/ 1717590 h 1804087"/>
              <a:gd name="connsiteX48" fmla="*/ 2236573 w 2483708"/>
              <a:gd name="connsiteY48" fmla="*/ 1668163 h 1804087"/>
              <a:gd name="connsiteX49" fmla="*/ 2323070 w 2483708"/>
              <a:gd name="connsiteY49" fmla="*/ 1606379 h 1804087"/>
              <a:gd name="connsiteX50" fmla="*/ 2360140 w 2483708"/>
              <a:gd name="connsiteY50" fmla="*/ 1569309 h 1804087"/>
              <a:gd name="connsiteX51" fmla="*/ 2421924 w 2483708"/>
              <a:gd name="connsiteY51" fmla="*/ 1470455 h 1804087"/>
              <a:gd name="connsiteX52" fmla="*/ 2446637 w 2483708"/>
              <a:gd name="connsiteY52" fmla="*/ 1433384 h 1804087"/>
              <a:gd name="connsiteX53" fmla="*/ 2458994 w 2483708"/>
              <a:gd name="connsiteY53" fmla="*/ 1383957 h 1804087"/>
              <a:gd name="connsiteX54" fmla="*/ 2471351 w 2483708"/>
              <a:gd name="connsiteY54" fmla="*/ 1346887 h 1804087"/>
              <a:gd name="connsiteX55" fmla="*/ 2483708 w 2483708"/>
              <a:gd name="connsiteY55" fmla="*/ 1272746 h 1804087"/>
              <a:gd name="connsiteX56" fmla="*/ 2471351 w 2483708"/>
              <a:gd name="connsiteY56" fmla="*/ 1050325 h 1804087"/>
              <a:gd name="connsiteX57" fmla="*/ 2446637 w 2483708"/>
              <a:gd name="connsiteY57" fmla="*/ 889687 h 1804087"/>
              <a:gd name="connsiteX58" fmla="*/ 2434281 w 2483708"/>
              <a:gd name="connsiteY58" fmla="*/ 840260 h 1804087"/>
              <a:gd name="connsiteX59" fmla="*/ 2421924 w 2483708"/>
              <a:gd name="connsiteY59" fmla="*/ 803190 h 1804087"/>
              <a:gd name="connsiteX60" fmla="*/ 2397210 w 2483708"/>
              <a:gd name="connsiteY60" fmla="*/ 642552 h 1804087"/>
              <a:gd name="connsiteX61" fmla="*/ 2384854 w 2483708"/>
              <a:gd name="connsiteY61" fmla="*/ 605482 h 1804087"/>
              <a:gd name="connsiteX62" fmla="*/ 2347783 w 2483708"/>
              <a:gd name="connsiteY62" fmla="*/ 518984 h 1804087"/>
              <a:gd name="connsiteX63" fmla="*/ 2310713 w 2483708"/>
              <a:gd name="connsiteY63" fmla="*/ 494271 h 1804087"/>
              <a:gd name="connsiteX64" fmla="*/ 2286000 w 2483708"/>
              <a:gd name="connsiteY64" fmla="*/ 457200 h 1804087"/>
              <a:gd name="connsiteX65" fmla="*/ 2224216 w 2483708"/>
              <a:gd name="connsiteY65" fmla="*/ 420130 h 1804087"/>
              <a:gd name="connsiteX66" fmla="*/ 2187146 w 2483708"/>
              <a:gd name="connsiteY66" fmla="*/ 395417 h 1804087"/>
              <a:gd name="connsiteX67" fmla="*/ 2150075 w 2483708"/>
              <a:gd name="connsiteY67" fmla="*/ 383060 h 1804087"/>
              <a:gd name="connsiteX68" fmla="*/ 2063578 w 2483708"/>
              <a:gd name="connsiteY68" fmla="*/ 345990 h 1804087"/>
              <a:gd name="connsiteX69" fmla="*/ 1964724 w 2483708"/>
              <a:gd name="connsiteY69" fmla="*/ 321276 h 1804087"/>
              <a:gd name="connsiteX70" fmla="*/ 1927654 w 2483708"/>
              <a:gd name="connsiteY70" fmla="*/ 296563 h 1804087"/>
              <a:gd name="connsiteX71" fmla="*/ 1890583 w 2483708"/>
              <a:gd name="connsiteY71" fmla="*/ 284206 h 1804087"/>
              <a:gd name="connsiteX72" fmla="*/ 1828800 w 2483708"/>
              <a:gd name="connsiteY72" fmla="*/ 259492 h 1804087"/>
              <a:gd name="connsiteX73" fmla="*/ 1791729 w 2483708"/>
              <a:gd name="connsiteY73" fmla="*/ 234779 h 1804087"/>
              <a:gd name="connsiteX74" fmla="*/ 1717589 w 2483708"/>
              <a:gd name="connsiteY74" fmla="*/ 210065 h 1804087"/>
              <a:gd name="connsiteX75" fmla="*/ 1643448 w 2483708"/>
              <a:gd name="connsiteY75" fmla="*/ 185352 h 1804087"/>
              <a:gd name="connsiteX76" fmla="*/ 1606378 w 2483708"/>
              <a:gd name="connsiteY76" fmla="*/ 172995 h 1804087"/>
              <a:gd name="connsiteX77" fmla="*/ 1519881 w 2483708"/>
              <a:gd name="connsiteY77" fmla="*/ 123568 h 1804087"/>
              <a:gd name="connsiteX78" fmla="*/ 1445740 w 2483708"/>
              <a:gd name="connsiteY78" fmla="*/ 98855 h 1804087"/>
              <a:gd name="connsiteX79" fmla="*/ 1408670 w 2483708"/>
              <a:gd name="connsiteY79" fmla="*/ 98855 h 18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483708" h="1804087">
                <a:moveTo>
                  <a:pt x="1569308" y="74141"/>
                </a:moveTo>
                <a:cubicBezTo>
                  <a:pt x="1548713" y="78260"/>
                  <a:pt x="1528527" y="86498"/>
                  <a:pt x="1507524" y="86498"/>
                </a:cubicBezTo>
                <a:cubicBezTo>
                  <a:pt x="1488209" y="86498"/>
                  <a:pt x="1441422" y="67611"/>
                  <a:pt x="1421027" y="61784"/>
                </a:cubicBezTo>
                <a:cubicBezTo>
                  <a:pt x="1397130" y="54956"/>
                  <a:pt x="1331482" y="39620"/>
                  <a:pt x="1309816" y="37071"/>
                </a:cubicBezTo>
                <a:cubicBezTo>
                  <a:pt x="1260557" y="31276"/>
                  <a:pt x="1210830" y="30191"/>
                  <a:pt x="1161535" y="24714"/>
                </a:cubicBezTo>
                <a:cubicBezTo>
                  <a:pt x="1136634" y="21947"/>
                  <a:pt x="1112408" y="13786"/>
                  <a:pt x="1087394" y="12357"/>
                </a:cubicBezTo>
                <a:cubicBezTo>
                  <a:pt x="968069" y="5538"/>
                  <a:pt x="848497" y="4119"/>
                  <a:pt x="729048" y="0"/>
                </a:cubicBezTo>
                <a:cubicBezTo>
                  <a:pt x="701119" y="1995"/>
                  <a:pt x="552431" y="5327"/>
                  <a:pt x="494270" y="24714"/>
                </a:cubicBezTo>
                <a:cubicBezTo>
                  <a:pt x="476795" y="30539"/>
                  <a:pt x="461774" y="42171"/>
                  <a:pt x="444843" y="49427"/>
                </a:cubicBezTo>
                <a:cubicBezTo>
                  <a:pt x="432871" y="54558"/>
                  <a:pt x="419423" y="55959"/>
                  <a:pt x="407773" y="61784"/>
                </a:cubicBezTo>
                <a:cubicBezTo>
                  <a:pt x="394490" y="68426"/>
                  <a:pt x="382713" y="77763"/>
                  <a:pt x="370702" y="86498"/>
                </a:cubicBezTo>
                <a:cubicBezTo>
                  <a:pt x="337391" y="110724"/>
                  <a:pt x="300973" y="131513"/>
                  <a:pt x="271848" y="160638"/>
                </a:cubicBezTo>
                <a:lnTo>
                  <a:pt x="160637" y="271849"/>
                </a:lnTo>
                <a:cubicBezTo>
                  <a:pt x="148280" y="284206"/>
                  <a:pt x="133260" y="294379"/>
                  <a:pt x="123567" y="308919"/>
                </a:cubicBezTo>
                <a:lnTo>
                  <a:pt x="74140" y="383060"/>
                </a:lnTo>
                <a:lnTo>
                  <a:pt x="49427" y="420130"/>
                </a:lnTo>
                <a:cubicBezTo>
                  <a:pt x="45308" y="436606"/>
                  <a:pt x="41736" y="453228"/>
                  <a:pt x="37070" y="469557"/>
                </a:cubicBezTo>
                <a:cubicBezTo>
                  <a:pt x="23836" y="515876"/>
                  <a:pt x="22013" y="502939"/>
                  <a:pt x="12356" y="556055"/>
                </a:cubicBezTo>
                <a:cubicBezTo>
                  <a:pt x="7146" y="584710"/>
                  <a:pt x="4119" y="613720"/>
                  <a:pt x="0" y="642552"/>
                </a:cubicBezTo>
                <a:cubicBezTo>
                  <a:pt x="20626" y="828197"/>
                  <a:pt x="2527" y="683700"/>
                  <a:pt x="24713" y="827903"/>
                </a:cubicBezTo>
                <a:cubicBezTo>
                  <a:pt x="29142" y="856689"/>
                  <a:pt x="31860" y="885745"/>
                  <a:pt x="37070" y="914400"/>
                </a:cubicBezTo>
                <a:cubicBezTo>
                  <a:pt x="51662" y="994654"/>
                  <a:pt x="47227" y="935901"/>
                  <a:pt x="74140" y="1025611"/>
                </a:cubicBezTo>
                <a:cubicBezTo>
                  <a:pt x="80175" y="1045728"/>
                  <a:pt x="79855" y="1067470"/>
                  <a:pt x="86497" y="1087395"/>
                </a:cubicBezTo>
                <a:cubicBezTo>
                  <a:pt x="92322" y="1104870"/>
                  <a:pt x="103954" y="1119891"/>
                  <a:pt x="111210" y="1136822"/>
                </a:cubicBezTo>
                <a:cubicBezTo>
                  <a:pt x="116341" y="1148794"/>
                  <a:pt x="117742" y="1162242"/>
                  <a:pt x="123567" y="1173892"/>
                </a:cubicBezTo>
                <a:cubicBezTo>
                  <a:pt x="145618" y="1217993"/>
                  <a:pt x="189670" y="1252353"/>
                  <a:pt x="222421" y="1285103"/>
                </a:cubicBezTo>
                <a:lnTo>
                  <a:pt x="259492" y="1322173"/>
                </a:lnTo>
                <a:cubicBezTo>
                  <a:pt x="267730" y="1338649"/>
                  <a:pt x="273499" y="1356611"/>
                  <a:pt x="284205" y="1371600"/>
                </a:cubicBezTo>
                <a:cubicBezTo>
                  <a:pt x="308855" y="1406111"/>
                  <a:pt x="405215" y="1472868"/>
                  <a:pt x="420129" y="1482811"/>
                </a:cubicBezTo>
                <a:cubicBezTo>
                  <a:pt x="432486" y="1491049"/>
                  <a:pt x="445791" y="1498017"/>
                  <a:pt x="457200" y="1507525"/>
                </a:cubicBezTo>
                <a:cubicBezTo>
                  <a:pt x="470625" y="1518712"/>
                  <a:pt x="479527" y="1535213"/>
                  <a:pt x="494270" y="1544595"/>
                </a:cubicBezTo>
                <a:cubicBezTo>
                  <a:pt x="525351" y="1564374"/>
                  <a:pt x="558174" y="1582372"/>
                  <a:pt x="593124" y="1594022"/>
                </a:cubicBezTo>
                <a:cubicBezTo>
                  <a:pt x="605481" y="1598141"/>
                  <a:pt x="618544" y="1600554"/>
                  <a:pt x="630194" y="1606379"/>
                </a:cubicBezTo>
                <a:cubicBezTo>
                  <a:pt x="643477" y="1613021"/>
                  <a:pt x="653615" y="1625242"/>
                  <a:pt x="667265" y="1631092"/>
                </a:cubicBezTo>
                <a:cubicBezTo>
                  <a:pt x="682875" y="1637782"/>
                  <a:pt x="700363" y="1638783"/>
                  <a:pt x="716692" y="1643449"/>
                </a:cubicBezTo>
                <a:cubicBezTo>
                  <a:pt x="729216" y="1647027"/>
                  <a:pt x="741238" y="1652228"/>
                  <a:pt x="753762" y="1655806"/>
                </a:cubicBezTo>
                <a:cubicBezTo>
                  <a:pt x="770091" y="1660472"/>
                  <a:pt x="786860" y="1663498"/>
                  <a:pt x="803189" y="1668163"/>
                </a:cubicBezTo>
                <a:cubicBezTo>
                  <a:pt x="815713" y="1671741"/>
                  <a:pt x="827411" y="1678378"/>
                  <a:pt x="840259" y="1680519"/>
                </a:cubicBezTo>
                <a:cubicBezTo>
                  <a:pt x="877050" y="1686651"/>
                  <a:pt x="914400" y="1688757"/>
                  <a:pt x="951470" y="1692876"/>
                </a:cubicBezTo>
                <a:cubicBezTo>
                  <a:pt x="984421" y="1701114"/>
                  <a:pt x="1017018" y="1710929"/>
                  <a:pt x="1050324" y="1717590"/>
                </a:cubicBezTo>
                <a:cubicBezTo>
                  <a:pt x="1136676" y="1734859"/>
                  <a:pt x="1091391" y="1726493"/>
                  <a:pt x="1186248" y="1742303"/>
                </a:cubicBezTo>
                <a:cubicBezTo>
                  <a:pt x="1287034" y="1782618"/>
                  <a:pt x="1226279" y="1762666"/>
                  <a:pt x="1371600" y="1791730"/>
                </a:cubicBezTo>
                <a:lnTo>
                  <a:pt x="1433383" y="1804087"/>
                </a:lnTo>
                <a:cubicBezTo>
                  <a:pt x="1556951" y="1799968"/>
                  <a:pt x="1680651" y="1798784"/>
                  <a:pt x="1804086" y="1791730"/>
                </a:cubicBezTo>
                <a:cubicBezTo>
                  <a:pt x="1825054" y="1790532"/>
                  <a:pt x="1845079" y="1782343"/>
                  <a:pt x="1865870" y="1779373"/>
                </a:cubicBezTo>
                <a:cubicBezTo>
                  <a:pt x="1902794" y="1774098"/>
                  <a:pt x="1940011" y="1771136"/>
                  <a:pt x="1977081" y="1767017"/>
                </a:cubicBezTo>
                <a:cubicBezTo>
                  <a:pt x="2001794" y="1758779"/>
                  <a:pt x="2025677" y="1747412"/>
                  <a:pt x="2051221" y="1742303"/>
                </a:cubicBezTo>
                <a:cubicBezTo>
                  <a:pt x="2129658" y="1726615"/>
                  <a:pt x="2092629" y="1735040"/>
                  <a:pt x="2162432" y="1717590"/>
                </a:cubicBezTo>
                <a:lnTo>
                  <a:pt x="2236573" y="1668163"/>
                </a:lnTo>
                <a:cubicBezTo>
                  <a:pt x="2265905" y="1648608"/>
                  <a:pt x="2296255" y="1629363"/>
                  <a:pt x="2323070" y="1606379"/>
                </a:cubicBezTo>
                <a:cubicBezTo>
                  <a:pt x="2336338" y="1595006"/>
                  <a:pt x="2348767" y="1582577"/>
                  <a:pt x="2360140" y="1569309"/>
                </a:cubicBezTo>
                <a:cubicBezTo>
                  <a:pt x="2410764" y="1510247"/>
                  <a:pt x="2385762" y="1533739"/>
                  <a:pt x="2421924" y="1470455"/>
                </a:cubicBezTo>
                <a:cubicBezTo>
                  <a:pt x="2429292" y="1457561"/>
                  <a:pt x="2438399" y="1445741"/>
                  <a:pt x="2446637" y="1433384"/>
                </a:cubicBezTo>
                <a:cubicBezTo>
                  <a:pt x="2450756" y="1416908"/>
                  <a:pt x="2454328" y="1400286"/>
                  <a:pt x="2458994" y="1383957"/>
                </a:cubicBezTo>
                <a:cubicBezTo>
                  <a:pt x="2462572" y="1371433"/>
                  <a:pt x="2468525" y="1359602"/>
                  <a:pt x="2471351" y="1346887"/>
                </a:cubicBezTo>
                <a:cubicBezTo>
                  <a:pt x="2476786" y="1322429"/>
                  <a:pt x="2479589" y="1297460"/>
                  <a:pt x="2483708" y="1272746"/>
                </a:cubicBezTo>
                <a:cubicBezTo>
                  <a:pt x="2479589" y="1198606"/>
                  <a:pt x="2477046" y="1124361"/>
                  <a:pt x="2471351" y="1050325"/>
                </a:cubicBezTo>
                <a:cubicBezTo>
                  <a:pt x="2466945" y="993045"/>
                  <a:pt x="2458831" y="944559"/>
                  <a:pt x="2446637" y="889687"/>
                </a:cubicBezTo>
                <a:cubicBezTo>
                  <a:pt x="2442953" y="873109"/>
                  <a:pt x="2438946" y="856589"/>
                  <a:pt x="2434281" y="840260"/>
                </a:cubicBezTo>
                <a:cubicBezTo>
                  <a:pt x="2430703" y="827736"/>
                  <a:pt x="2426043" y="815547"/>
                  <a:pt x="2421924" y="803190"/>
                </a:cubicBezTo>
                <a:cubicBezTo>
                  <a:pt x="2417981" y="775592"/>
                  <a:pt x="2404069" y="673418"/>
                  <a:pt x="2397210" y="642552"/>
                </a:cubicBezTo>
                <a:cubicBezTo>
                  <a:pt x="2394385" y="629837"/>
                  <a:pt x="2388432" y="618006"/>
                  <a:pt x="2384854" y="605482"/>
                </a:cubicBezTo>
                <a:cubicBezTo>
                  <a:pt x="2373511" y="565780"/>
                  <a:pt x="2377881" y="549082"/>
                  <a:pt x="2347783" y="518984"/>
                </a:cubicBezTo>
                <a:cubicBezTo>
                  <a:pt x="2337282" y="508483"/>
                  <a:pt x="2323070" y="502509"/>
                  <a:pt x="2310713" y="494271"/>
                </a:cubicBezTo>
                <a:cubicBezTo>
                  <a:pt x="2302475" y="481914"/>
                  <a:pt x="2297276" y="466865"/>
                  <a:pt x="2286000" y="457200"/>
                </a:cubicBezTo>
                <a:cubicBezTo>
                  <a:pt x="2267765" y="441570"/>
                  <a:pt x="2244583" y="432859"/>
                  <a:pt x="2224216" y="420130"/>
                </a:cubicBezTo>
                <a:cubicBezTo>
                  <a:pt x="2211623" y="412259"/>
                  <a:pt x="2200429" y="402058"/>
                  <a:pt x="2187146" y="395417"/>
                </a:cubicBezTo>
                <a:cubicBezTo>
                  <a:pt x="2175496" y="389592"/>
                  <a:pt x="2162047" y="388191"/>
                  <a:pt x="2150075" y="383060"/>
                </a:cubicBezTo>
                <a:cubicBezTo>
                  <a:pt x="2100558" y="361838"/>
                  <a:pt x="2109949" y="357583"/>
                  <a:pt x="2063578" y="345990"/>
                </a:cubicBezTo>
                <a:cubicBezTo>
                  <a:pt x="2035377" y="338940"/>
                  <a:pt x="1992971" y="335399"/>
                  <a:pt x="1964724" y="321276"/>
                </a:cubicBezTo>
                <a:cubicBezTo>
                  <a:pt x="1951441" y="314635"/>
                  <a:pt x="1940937" y="303204"/>
                  <a:pt x="1927654" y="296563"/>
                </a:cubicBezTo>
                <a:cubicBezTo>
                  <a:pt x="1916004" y="290738"/>
                  <a:pt x="1902779" y="288780"/>
                  <a:pt x="1890583" y="284206"/>
                </a:cubicBezTo>
                <a:cubicBezTo>
                  <a:pt x="1869814" y="276418"/>
                  <a:pt x="1848639" y="269412"/>
                  <a:pt x="1828800" y="259492"/>
                </a:cubicBezTo>
                <a:cubicBezTo>
                  <a:pt x="1815517" y="252850"/>
                  <a:pt x="1805300" y="240811"/>
                  <a:pt x="1791729" y="234779"/>
                </a:cubicBezTo>
                <a:cubicBezTo>
                  <a:pt x="1767924" y="224199"/>
                  <a:pt x="1742302" y="218303"/>
                  <a:pt x="1717589" y="210065"/>
                </a:cubicBezTo>
                <a:lnTo>
                  <a:pt x="1643448" y="185352"/>
                </a:lnTo>
                <a:cubicBezTo>
                  <a:pt x="1631091" y="181233"/>
                  <a:pt x="1617216" y="180220"/>
                  <a:pt x="1606378" y="172995"/>
                </a:cubicBezTo>
                <a:cubicBezTo>
                  <a:pt x="1572943" y="150705"/>
                  <a:pt x="1559071" y="139244"/>
                  <a:pt x="1519881" y="123568"/>
                </a:cubicBezTo>
                <a:cubicBezTo>
                  <a:pt x="1495694" y="113893"/>
                  <a:pt x="1471790" y="98855"/>
                  <a:pt x="1445740" y="98855"/>
                </a:cubicBezTo>
                <a:lnTo>
                  <a:pt x="1408670" y="98855"/>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6713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308F0E4-4617-CA46-8B58-9ADF6A2750D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9437" y="603215"/>
            <a:ext cx="8020786" cy="5651569"/>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a:extLst>
              <a:ext uri="{FF2B5EF4-FFF2-40B4-BE49-F238E27FC236}">
                <a16:creationId xmlns:a16="http://schemas.microsoft.com/office/drawing/2014/main" id="{905889BA-0F16-3394-ADA9-589BBA18B221}"/>
              </a:ext>
            </a:extLst>
          </p:cNvPr>
          <p:cNvSpPr/>
          <p:nvPr/>
        </p:nvSpPr>
        <p:spPr>
          <a:xfrm>
            <a:off x="5609968" y="4240631"/>
            <a:ext cx="3760572" cy="2530871"/>
          </a:xfrm>
          <a:custGeom>
            <a:avLst/>
            <a:gdLst>
              <a:gd name="connsiteX0" fmla="*/ 1569308 w 2483708"/>
              <a:gd name="connsiteY0" fmla="*/ 74141 h 1804087"/>
              <a:gd name="connsiteX1" fmla="*/ 1507524 w 2483708"/>
              <a:gd name="connsiteY1" fmla="*/ 86498 h 1804087"/>
              <a:gd name="connsiteX2" fmla="*/ 1421027 w 2483708"/>
              <a:gd name="connsiteY2" fmla="*/ 61784 h 1804087"/>
              <a:gd name="connsiteX3" fmla="*/ 1309816 w 2483708"/>
              <a:gd name="connsiteY3" fmla="*/ 37071 h 1804087"/>
              <a:gd name="connsiteX4" fmla="*/ 1161535 w 2483708"/>
              <a:gd name="connsiteY4" fmla="*/ 24714 h 1804087"/>
              <a:gd name="connsiteX5" fmla="*/ 1087394 w 2483708"/>
              <a:gd name="connsiteY5" fmla="*/ 12357 h 1804087"/>
              <a:gd name="connsiteX6" fmla="*/ 729048 w 2483708"/>
              <a:gd name="connsiteY6" fmla="*/ 0 h 1804087"/>
              <a:gd name="connsiteX7" fmla="*/ 494270 w 2483708"/>
              <a:gd name="connsiteY7" fmla="*/ 24714 h 1804087"/>
              <a:gd name="connsiteX8" fmla="*/ 444843 w 2483708"/>
              <a:gd name="connsiteY8" fmla="*/ 49427 h 1804087"/>
              <a:gd name="connsiteX9" fmla="*/ 407773 w 2483708"/>
              <a:gd name="connsiteY9" fmla="*/ 61784 h 1804087"/>
              <a:gd name="connsiteX10" fmla="*/ 370702 w 2483708"/>
              <a:gd name="connsiteY10" fmla="*/ 86498 h 1804087"/>
              <a:gd name="connsiteX11" fmla="*/ 271848 w 2483708"/>
              <a:gd name="connsiteY11" fmla="*/ 160638 h 1804087"/>
              <a:gd name="connsiteX12" fmla="*/ 160637 w 2483708"/>
              <a:gd name="connsiteY12" fmla="*/ 271849 h 1804087"/>
              <a:gd name="connsiteX13" fmla="*/ 123567 w 2483708"/>
              <a:gd name="connsiteY13" fmla="*/ 308919 h 1804087"/>
              <a:gd name="connsiteX14" fmla="*/ 74140 w 2483708"/>
              <a:gd name="connsiteY14" fmla="*/ 383060 h 1804087"/>
              <a:gd name="connsiteX15" fmla="*/ 49427 w 2483708"/>
              <a:gd name="connsiteY15" fmla="*/ 420130 h 1804087"/>
              <a:gd name="connsiteX16" fmla="*/ 37070 w 2483708"/>
              <a:gd name="connsiteY16" fmla="*/ 469557 h 1804087"/>
              <a:gd name="connsiteX17" fmla="*/ 12356 w 2483708"/>
              <a:gd name="connsiteY17" fmla="*/ 556055 h 1804087"/>
              <a:gd name="connsiteX18" fmla="*/ 0 w 2483708"/>
              <a:gd name="connsiteY18" fmla="*/ 642552 h 1804087"/>
              <a:gd name="connsiteX19" fmla="*/ 24713 w 2483708"/>
              <a:gd name="connsiteY19" fmla="*/ 827903 h 1804087"/>
              <a:gd name="connsiteX20" fmla="*/ 37070 w 2483708"/>
              <a:gd name="connsiteY20" fmla="*/ 914400 h 1804087"/>
              <a:gd name="connsiteX21" fmla="*/ 74140 w 2483708"/>
              <a:gd name="connsiteY21" fmla="*/ 1025611 h 1804087"/>
              <a:gd name="connsiteX22" fmla="*/ 86497 w 2483708"/>
              <a:gd name="connsiteY22" fmla="*/ 1087395 h 1804087"/>
              <a:gd name="connsiteX23" fmla="*/ 111210 w 2483708"/>
              <a:gd name="connsiteY23" fmla="*/ 1136822 h 1804087"/>
              <a:gd name="connsiteX24" fmla="*/ 123567 w 2483708"/>
              <a:gd name="connsiteY24" fmla="*/ 1173892 h 1804087"/>
              <a:gd name="connsiteX25" fmla="*/ 222421 w 2483708"/>
              <a:gd name="connsiteY25" fmla="*/ 1285103 h 1804087"/>
              <a:gd name="connsiteX26" fmla="*/ 259492 w 2483708"/>
              <a:gd name="connsiteY26" fmla="*/ 1322173 h 1804087"/>
              <a:gd name="connsiteX27" fmla="*/ 284205 w 2483708"/>
              <a:gd name="connsiteY27" fmla="*/ 1371600 h 1804087"/>
              <a:gd name="connsiteX28" fmla="*/ 420129 w 2483708"/>
              <a:gd name="connsiteY28" fmla="*/ 1482811 h 1804087"/>
              <a:gd name="connsiteX29" fmla="*/ 457200 w 2483708"/>
              <a:gd name="connsiteY29" fmla="*/ 1507525 h 1804087"/>
              <a:gd name="connsiteX30" fmla="*/ 494270 w 2483708"/>
              <a:gd name="connsiteY30" fmla="*/ 1544595 h 1804087"/>
              <a:gd name="connsiteX31" fmla="*/ 593124 w 2483708"/>
              <a:gd name="connsiteY31" fmla="*/ 1594022 h 1804087"/>
              <a:gd name="connsiteX32" fmla="*/ 630194 w 2483708"/>
              <a:gd name="connsiteY32" fmla="*/ 1606379 h 1804087"/>
              <a:gd name="connsiteX33" fmla="*/ 667265 w 2483708"/>
              <a:gd name="connsiteY33" fmla="*/ 1631092 h 1804087"/>
              <a:gd name="connsiteX34" fmla="*/ 716692 w 2483708"/>
              <a:gd name="connsiteY34" fmla="*/ 1643449 h 1804087"/>
              <a:gd name="connsiteX35" fmla="*/ 753762 w 2483708"/>
              <a:gd name="connsiteY35" fmla="*/ 1655806 h 1804087"/>
              <a:gd name="connsiteX36" fmla="*/ 803189 w 2483708"/>
              <a:gd name="connsiteY36" fmla="*/ 1668163 h 1804087"/>
              <a:gd name="connsiteX37" fmla="*/ 840259 w 2483708"/>
              <a:gd name="connsiteY37" fmla="*/ 1680519 h 1804087"/>
              <a:gd name="connsiteX38" fmla="*/ 951470 w 2483708"/>
              <a:gd name="connsiteY38" fmla="*/ 1692876 h 1804087"/>
              <a:gd name="connsiteX39" fmla="*/ 1050324 w 2483708"/>
              <a:gd name="connsiteY39" fmla="*/ 1717590 h 1804087"/>
              <a:gd name="connsiteX40" fmla="*/ 1186248 w 2483708"/>
              <a:gd name="connsiteY40" fmla="*/ 1742303 h 1804087"/>
              <a:gd name="connsiteX41" fmla="*/ 1371600 w 2483708"/>
              <a:gd name="connsiteY41" fmla="*/ 1791730 h 1804087"/>
              <a:gd name="connsiteX42" fmla="*/ 1433383 w 2483708"/>
              <a:gd name="connsiteY42" fmla="*/ 1804087 h 1804087"/>
              <a:gd name="connsiteX43" fmla="*/ 1804086 w 2483708"/>
              <a:gd name="connsiteY43" fmla="*/ 1791730 h 1804087"/>
              <a:gd name="connsiteX44" fmla="*/ 1865870 w 2483708"/>
              <a:gd name="connsiteY44" fmla="*/ 1779373 h 1804087"/>
              <a:gd name="connsiteX45" fmla="*/ 1977081 w 2483708"/>
              <a:gd name="connsiteY45" fmla="*/ 1767017 h 1804087"/>
              <a:gd name="connsiteX46" fmla="*/ 2051221 w 2483708"/>
              <a:gd name="connsiteY46" fmla="*/ 1742303 h 1804087"/>
              <a:gd name="connsiteX47" fmla="*/ 2162432 w 2483708"/>
              <a:gd name="connsiteY47" fmla="*/ 1717590 h 1804087"/>
              <a:gd name="connsiteX48" fmla="*/ 2236573 w 2483708"/>
              <a:gd name="connsiteY48" fmla="*/ 1668163 h 1804087"/>
              <a:gd name="connsiteX49" fmla="*/ 2323070 w 2483708"/>
              <a:gd name="connsiteY49" fmla="*/ 1606379 h 1804087"/>
              <a:gd name="connsiteX50" fmla="*/ 2360140 w 2483708"/>
              <a:gd name="connsiteY50" fmla="*/ 1569309 h 1804087"/>
              <a:gd name="connsiteX51" fmla="*/ 2421924 w 2483708"/>
              <a:gd name="connsiteY51" fmla="*/ 1470455 h 1804087"/>
              <a:gd name="connsiteX52" fmla="*/ 2446637 w 2483708"/>
              <a:gd name="connsiteY52" fmla="*/ 1433384 h 1804087"/>
              <a:gd name="connsiteX53" fmla="*/ 2458994 w 2483708"/>
              <a:gd name="connsiteY53" fmla="*/ 1383957 h 1804087"/>
              <a:gd name="connsiteX54" fmla="*/ 2471351 w 2483708"/>
              <a:gd name="connsiteY54" fmla="*/ 1346887 h 1804087"/>
              <a:gd name="connsiteX55" fmla="*/ 2483708 w 2483708"/>
              <a:gd name="connsiteY55" fmla="*/ 1272746 h 1804087"/>
              <a:gd name="connsiteX56" fmla="*/ 2471351 w 2483708"/>
              <a:gd name="connsiteY56" fmla="*/ 1050325 h 1804087"/>
              <a:gd name="connsiteX57" fmla="*/ 2446637 w 2483708"/>
              <a:gd name="connsiteY57" fmla="*/ 889687 h 1804087"/>
              <a:gd name="connsiteX58" fmla="*/ 2434281 w 2483708"/>
              <a:gd name="connsiteY58" fmla="*/ 840260 h 1804087"/>
              <a:gd name="connsiteX59" fmla="*/ 2421924 w 2483708"/>
              <a:gd name="connsiteY59" fmla="*/ 803190 h 1804087"/>
              <a:gd name="connsiteX60" fmla="*/ 2397210 w 2483708"/>
              <a:gd name="connsiteY60" fmla="*/ 642552 h 1804087"/>
              <a:gd name="connsiteX61" fmla="*/ 2384854 w 2483708"/>
              <a:gd name="connsiteY61" fmla="*/ 605482 h 1804087"/>
              <a:gd name="connsiteX62" fmla="*/ 2347783 w 2483708"/>
              <a:gd name="connsiteY62" fmla="*/ 518984 h 1804087"/>
              <a:gd name="connsiteX63" fmla="*/ 2310713 w 2483708"/>
              <a:gd name="connsiteY63" fmla="*/ 494271 h 1804087"/>
              <a:gd name="connsiteX64" fmla="*/ 2286000 w 2483708"/>
              <a:gd name="connsiteY64" fmla="*/ 457200 h 1804087"/>
              <a:gd name="connsiteX65" fmla="*/ 2224216 w 2483708"/>
              <a:gd name="connsiteY65" fmla="*/ 420130 h 1804087"/>
              <a:gd name="connsiteX66" fmla="*/ 2187146 w 2483708"/>
              <a:gd name="connsiteY66" fmla="*/ 395417 h 1804087"/>
              <a:gd name="connsiteX67" fmla="*/ 2150075 w 2483708"/>
              <a:gd name="connsiteY67" fmla="*/ 383060 h 1804087"/>
              <a:gd name="connsiteX68" fmla="*/ 2063578 w 2483708"/>
              <a:gd name="connsiteY68" fmla="*/ 345990 h 1804087"/>
              <a:gd name="connsiteX69" fmla="*/ 1964724 w 2483708"/>
              <a:gd name="connsiteY69" fmla="*/ 321276 h 1804087"/>
              <a:gd name="connsiteX70" fmla="*/ 1927654 w 2483708"/>
              <a:gd name="connsiteY70" fmla="*/ 296563 h 1804087"/>
              <a:gd name="connsiteX71" fmla="*/ 1890583 w 2483708"/>
              <a:gd name="connsiteY71" fmla="*/ 284206 h 1804087"/>
              <a:gd name="connsiteX72" fmla="*/ 1828800 w 2483708"/>
              <a:gd name="connsiteY72" fmla="*/ 259492 h 1804087"/>
              <a:gd name="connsiteX73" fmla="*/ 1791729 w 2483708"/>
              <a:gd name="connsiteY73" fmla="*/ 234779 h 1804087"/>
              <a:gd name="connsiteX74" fmla="*/ 1717589 w 2483708"/>
              <a:gd name="connsiteY74" fmla="*/ 210065 h 1804087"/>
              <a:gd name="connsiteX75" fmla="*/ 1643448 w 2483708"/>
              <a:gd name="connsiteY75" fmla="*/ 185352 h 1804087"/>
              <a:gd name="connsiteX76" fmla="*/ 1606378 w 2483708"/>
              <a:gd name="connsiteY76" fmla="*/ 172995 h 1804087"/>
              <a:gd name="connsiteX77" fmla="*/ 1519881 w 2483708"/>
              <a:gd name="connsiteY77" fmla="*/ 123568 h 1804087"/>
              <a:gd name="connsiteX78" fmla="*/ 1445740 w 2483708"/>
              <a:gd name="connsiteY78" fmla="*/ 98855 h 1804087"/>
              <a:gd name="connsiteX79" fmla="*/ 1408670 w 2483708"/>
              <a:gd name="connsiteY79" fmla="*/ 98855 h 18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483708" h="1804087">
                <a:moveTo>
                  <a:pt x="1569308" y="74141"/>
                </a:moveTo>
                <a:cubicBezTo>
                  <a:pt x="1548713" y="78260"/>
                  <a:pt x="1528527" y="86498"/>
                  <a:pt x="1507524" y="86498"/>
                </a:cubicBezTo>
                <a:cubicBezTo>
                  <a:pt x="1488209" y="86498"/>
                  <a:pt x="1441422" y="67611"/>
                  <a:pt x="1421027" y="61784"/>
                </a:cubicBezTo>
                <a:cubicBezTo>
                  <a:pt x="1397130" y="54956"/>
                  <a:pt x="1331482" y="39620"/>
                  <a:pt x="1309816" y="37071"/>
                </a:cubicBezTo>
                <a:cubicBezTo>
                  <a:pt x="1260557" y="31276"/>
                  <a:pt x="1210830" y="30191"/>
                  <a:pt x="1161535" y="24714"/>
                </a:cubicBezTo>
                <a:cubicBezTo>
                  <a:pt x="1136634" y="21947"/>
                  <a:pt x="1112408" y="13786"/>
                  <a:pt x="1087394" y="12357"/>
                </a:cubicBezTo>
                <a:cubicBezTo>
                  <a:pt x="968069" y="5538"/>
                  <a:pt x="848497" y="4119"/>
                  <a:pt x="729048" y="0"/>
                </a:cubicBezTo>
                <a:cubicBezTo>
                  <a:pt x="701119" y="1995"/>
                  <a:pt x="552431" y="5327"/>
                  <a:pt x="494270" y="24714"/>
                </a:cubicBezTo>
                <a:cubicBezTo>
                  <a:pt x="476795" y="30539"/>
                  <a:pt x="461774" y="42171"/>
                  <a:pt x="444843" y="49427"/>
                </a:cubicBezTo>
                <a:cubicBezTo>
                  <a:pt x="432871" y="54558"/>
                  <a:pt x="419423" y="55959"/>
                  <a:pt x="407773" y="61784"/>
                </a:cubicBezTo>
                <a:cubicBezTo>
                  <a:pt x="394490" y="68426"/>
                  <a:pt x="382713" y="77763"/>
                  <a:pt x="370702" y="86498"/>
                </a:cubicBezTo>
                <a:cubicBezTo>
                  <a:pt x="337391" y="110724"/>
                  <a:pt x="300973" y="131513"/>
                  <a:pt x="271848" y="160638"/>
                </a:cubicBezTo>
                <a:lnTo>
                  <a:pt x="160637" y="271849"/>
                </a:lnTo>
                <a:cubicBezTo>
                  <a:pt x="148280" y="284206"/>
                  <a:pt x="133260" y="294379"/>
                  <a:pt x="123567" y="308919"/>
                </a:cubicBezTo>
                <a:lnTo>
                  <a:pt x="74140" y="383060"/>
                </a:lnTo>
                <a:lnTo>
                  <a:pt x="49427" y="420130"/>
                </a:lnTo>
                <a:cubicBezTo>
                  <a:pt x="45308" y="436606"/>
                  <a:pt x="41736" y="453228"/>
                  <a:pt x="37070" y="469557"/>
                </a:cubicBezTo>
                <a:cubicBezTo>
                  <a:pt x="23836" y="515876"/>
                  <a:pt x="22013" y="502939"/>
                  <a:pt x="12356" y="556055"/>
                </a:cubicBezTo>
                <a:cubicBezTo>
                  <a:pt x="7146" y="584710"/>
                  <a:pt x="4119" y="613720"/>
                  <a:pt x="0" y="642552"/>
                </a:cubicBezTo>
                <a:cubicBezTo>
                  <a:pt x="20626" y="828197"/>
                  <a:pt x="2527" y="683700"/>
                  <a:pt x="24713" y="827903"/>
                </a:cubicBezTo>
                <a:cubicBezTo>
                  <a:pt x="29142" y="856689"/>
                  <a:pt x="31860" y="885745"/>
                  <a:pt x="37070" y="914400"/>
                </a:cubicBezTo>
                <a:cubicBezTo>
                  <a:pt x="51662" y="994654"/>
                  <a:pt x="47227" y="935901"/>
                  <a:pt x="74140" y="1025611"/>
                </a:cubicBezTo>
                <a:cubicBezTo>
                  <a:pt x="80175" y="1045728"/>
                  <a:pt x="79855" y="1067470"/>
                  <a:pt x="86497" y="1087395"/>
                </a:cubicBezTo>
                <a:cubicBezTo>
                  <a:pt x="92322" y="1104870"/>
                  <a:pt x="103954" y="1119891"/>
                  <a:pt x="111210" y="1136822"/>
                </a:cubicBezTo>
                <a:cubicBezTo>
                  <a:pt x="116341" y="1148794"/>
                  <a:pt x="117742" y="1162242"/>
                  <a:pt x="123567" y="1173892"/>
                </a:cubicBezTo>
                <a:cubicBezTo>
                  <a:pt x="145618" y="1217993"/>
                  <a:pt x="189670" y="1252353"/>
                  <a:pt x="222421" y="1285103"/>
                </a:cubicBezTo>
                <a:lnTo>
                  <a:pt x="259492" y="1322173"/>
                </a:lnTo>
                <a:cubicBezTo>
                  <a:pt x="267730" y="1338649"/>
                  <a:pt x="273499" y="1356611"/>
                  <a:pt x="284205" y="1371600"/>
                </a:cubicBezTo>
                <a:cubicBezTo>
                  <a:pt x="308855" y="1406111"/>
                  <a:pt x="405215" y="1472868"/>
                  <a:pt x="420129" y="1482811"/>
                </a:cubicBezTo>
                <a:cubicBezTo>
                  <a:pt x="432486" y="1491049"/>
                  <a:pt x="445791" y="1498017"/>
                  <a:pt x="457200" y="1507525"/>
                </a:cubicBezTo>
                <a:cubicBezTo>
                  <a:pt x="470625" y="1518712"/>
                  <a:pt x="479527" y="1535213"/>
                  <a:pt x="494270" y="1544595"/>
                </a:cubicBezTo>
                <a:cubicBezTo>
                  <a:pt x="525351" y="1564374"/>
                  <a:pt x="558174" y="1582372"/>
                  <a:pt x="593124" y="1594022"/>
                </a:cubicBezTo>
                <a:cubicBezTo>
                  <a:pt x="605481" y="1598141"/>
                  <a:pt x="618544" y="1600554"/>
                  <a:pt x="630194" y="1606379"/>
                </a:cubicBezTo>
                <a:cubicBezTo>
                  <a:pt x="643477" y="1613021"/>
                  <a:pt x="653615" y="1625242"/>
                  <a:pt x="667265" y="1631092"/>
                </a:cubicBezTo>
                <a:cubicBezTo>
                  <a:pt x="682875" y="1637782"/>
                  <a:pt x="700363" y="1638783"/>
                  <a:pt x="716692" y="1643449"/>
                </a:cubicBezTo>
                <a:cubicBezTo>
                  <a:pt x="729216" y="1647027"/>
                  <a:pt x="741238" y="1652228"/>
                  <a:pt x="753762" y="1655806"/>
                </a:cubicBezTo>
                <a:cubicBezTo>
                  <a:pt x="770091" y="1660472"/>
                  <a:pt x="786860" y="1663498"/>
                  <a:pt x="803189" y="1668163"/>
                </a:cubicBezTo>
                <a:cubicBezTo>
                  <a:pt x="815713" y="1671741"/>
                  <a:pt x="827411" y="1678378"/>
                  <a:pt x="840259" y="1680519"/>
                </a:cubicBezTo>
                <a:cubicBezTo>
                  <a:pt x="877050" y="1686651"/>
                  <a:pt x="914400" y="1688757"/>
                  <a:pt x="951470" y="1692876"/>
                </a:cubicBezTo>
                <a:cubicBezTo>
                  <a:pt x="984421" y="1701114"/>
                  <a:pt x="1017018" y="1710929"/>
                  <a:pt x="1050324" y="1717590"/>
                </a:cubicBezTo>
                <a:cubicBezTo>
                  <a:pt x="1136676" y="1734859"/>
                  <a:pt x="1091391" y="1726493"/>
                  <a:pt x="1186248" y="1742303"/>
                </a:cubicBezTo>
                <a:cubicBezTo>
                  <a:pt x="1287034" y="1782618"/>
                  <a:pt x="1226279" y="1762666"/>
                  <a:pt x="1371600" y="1791730"/>
                </a:cubicBezTo>
                <a:lnTo>
                  <a:pt x="1433383" y="1804087"/>
                </a:lnTo>
                <a:cubicBezTo>
                  <a:pt x="1556951" y="1799968"/>
                  <a:pt x="1680651" y="1798784"/>
                  <a:pt x="1804086" y="1791730"/>
                </a:cubicBezTo>
                <a:cubicBezTo>
                  <a:pt x="1825054" y="1790532"/>
                  <a:pt x="1845079" y="1782343"/>
                  <a:pt x="1865870" y="1779373"/>
                </a:cubicBezTo>
                <a:cubicBezTo>
                  <a:pt x="1902794" y="1774098"/>
                  <a:pt x="1940011" y="1771136"/>
                  <a:pt x="1977081" y="1767017"/>
                </a:cubicBezTo>
                <a:cubicBezTo>
                  <a:pt x="2001794" y="1758779"/>
                  <a:pt x="2025677" y="1747412"/>
                  <a:pt x="2051221" y="1742303"/>
                </a:cubicBezTo>
                <a:cubicBezTo>
                  <a:pt x="2129658" y="1726615"/>
                  <a:pt x="2092629" y="1735040"/>
                  <a:pt x="2162432" y="1717590"/>
                </a:cubicBezTo>
                <a:lnTo>
                  <a:pt x="2236573" y="1668163"/>
                </a:lnTo>
                <a:cubicBezTo>
                  <a:pt x="2265905" y="1648608"/>
                  <a:pt x="2296255" y="1629363"/>
                  <a:pt x="2323070" y="1606379"/>
                </a:cubicBezTo>
                <a:cubicBezTo>
                  <a:pt x="2336338" y="1595006"/>
                  <a:pt x="2348767" y="1582577"/>
                  <a:pt x="2360140" y="1569309"/>
                </a:cubicBezTo>
                <a:cubicBezTo>
                  <a:pt x="2410764" y="1510247"/>
                  <a:pt x="2385762" y="1533739"/>
                  <a:pt x="2421924" y="1470455"/>
                </a:cubicBezTo>
                <a:cubicBezTo>
                  <a:pt x="2429292" y="1457561"/>
                  <a:pt x="2438399" y="1445741"/>
                  <a:pt x="2446637" y="1433384"/>
                </a:cubicBezTo>
                <a:cubicBezTo>
                  <a:pt x="2450756" y="1416908"/>
                  <a:pt x="2454328" y="1400286"/>
                  <a:pt x="2458994" y="1383957"/>
                </a:cubicBezTo>
                <a:cubicBezTo>
                  <a:pt x="2462572" y="1371433"/>
                  <a:pt x="2468525" y="1359602"/>
                  <a:pt x="2471351" y="1346887"/>
                </a:cubicBezTo>
                <a:cubicBezTo>
                  <a:pt x="2476786" y="1322429"/>
                  <a:pt x="2479589" y="1297460"/>
                  <a:pt x="2483708" y="1272746"/>
                </a:cubicBezTo>
                <a:cubicBezTo>
                  <a:pt x="2479589" y="1198606"/>
                  <a:pt x="2477046" y="1124361"/>
                  <a:pt x="2471351" y="1050325"/>
                </a:cubicBezTo>
                <a:cubicBezTo>
                  <a:pt x="2466945" y="993045"/>
                  <a:pt x="2458831" y="944559"/>
                  <a:pt x="2446637" y="889687"/>
                </a:cubicBezTo>
                <a:cubicBezTo>
                  <a:pt x="2442953" y="873109"/>
                  <a:pt x="2438946" y="856589"/>
                  <a:pt x="2434281" y="840260"/>
                </a:cubicBezTo>
                <a:cubicBezTo>
                  <a:pt x="2430703" y="827736"/>
                  <a:pt x="2426043" y="815547"/>
                  <a:pt x="2421924" y="803190"/>
                </a:cubicBezTo>
                <a:cubicBezTo>
                  <a:pt x="2417981" y="775592"/>
                  <a:pt x="2404069" y="673418"/>
                  <a:pt x="2397210" y="642552"/>
                </a:cubicBezTo>
                <a:cubicBezTo>
                  <a:pt x="2394385" y="629837"/>
                  <a:pt x="2388432" y="618006"/>
                  <a:pt x="2384854" y="605482"/>
                </a:cubicBezTo>
                <a:cubicBezTo>
                  <a:pt x="2373511" y="565780"/>
                  <a:pt x="2377881" y="549082"/>
                  <a:pt x="2347783" y="518984"/>
                </a:cubicBezTo>
                <a:cubicBezTo>
                  <a:pt x="2337282" y="508483"/>
                  <a:pt x="2323070" y="502509"/>
                  <a:pt x="2310713" y="494271"/>
                </a:cubicBezTo>
                <a:cubicBezTo>
                  <a:pt x="2302475" y="481914"/>
                  <a:pt x="2297276" y="466865"/>
                  <a:pt x="2286000" y="457200"/>
                </a:cubicBezTo>
                <a:cubicBezTo>
                  <a:pt x="2267765" y="441570"/>
                  <a:pt x="2244583" y="432859"/>
                  <a:pt x="2224216" y="420130"/>
                </a:cubicBezTo>
                <a:cubicBezTo>
                  <a:pt x="2211623" y="412259"/>
                  <a:pt x="2200429" y="402058"/>
                  <a:pt x="2187146" y="395417"/>
                </a:cubicBezTo>
                <a:cubicBezTo>
                  <a:pt x="2175496" y="389592"/>
                  <a:pt x="2162047" y="388191"/>
                  <a:pt x="2150075" y="383060"/>
                </a:cubicBezTo>
                <a:cubicBezTo>
                  <a:pt x="2100558" y="361838"/>
                  <a:pt x="2109949" y="357583"/>
                  <a:pt x="2063578" y="345990"/>
                </a:cubicBezTo>
                <a:cubicBezTo>
                  <a:pt x="2035377" y="338940"/>
                  <a:pt x="1992971" y="335399"/>
                  <a:pt x="1964724" y="321276"/>
                </a:cubicBezTo>
                <a:cubicBezTo>
                  <a:pt x="1951441" y="314635"/>
                  <a:pt x="1940937" y="303204"/>
                  <a:pt x="1927654" y="296563"/>
                </a:cubicBezTo>
                <a:cubicBezTo>
                  <a:pt x="1916004" y="290738"/>
                  <a:pt x="1902779" y="288780"/>
                  <a:pt x="1890583" y="284206"/>
                </a:cubicBezTo>
                <a:cubicBezTo>
                  <a:pt x="1869814" y="276418"/>
                  <a:pt x="1848639" y="269412"/>
                  <a:pt x="1828800" y="259492"/>
                </a:cubicBezTo>
                <a:cubicBezTo>
                  <a:pt x="1815517" y="252850"/>
                  <a:pt x="1805300" y="240811"/>
                  <a:pt x="1791729" y="234779"/>
                </a:cubicBezTo>
                <a:cubicBezTo>
                  <a:pt x="1767924" y="224199"/>
                  <a:pt x="1742302" y="218303"/>
                  <a:pt x="1717589" y="210065"/>
                </a:cubicBezTo>
                <a:lnTo>
                  <a:pt x="1643448" y="185352"/>
                </a:lnTo>
                <a:cubicBezTo>
                  <a:pt x="1631091" y="181233"/>
                  <a:pt x="1617216" y="180220"/>
                  <a:pt x="1606378" y="172995"/>
                </a:cubicBezTo>
                <a:cubicBezTo>
                  <a:pt x="1572943" y="150705"/>
                  <a:pt x="1559071" y="139244"/>
                  <a:pt x="1519881" y="123568"/>
                </a:cubicBezTo>
                <a:cubicBezTo>
                  <a:pt x="1495694" y="113893"/>
                  <a:pt x="1471790" y="98855"/>
                  <a:pt x="1445740" y="98855"/>
                </a:cubicBezTo>
                <a:lnTo>
                  <a:pt x="1408670" y="98855"/>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66316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37E76D8-88BD-B234-8536-8179D0895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27" y="1532239"/>
            <a:ext cx="4189627" cy="314222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F1A0F1B5-FF21-BFBC-B36E-8CF3CECE4C84}"/>
              </a:ext>
            </a:extLst>
          </p:cNvPr>
          <p:cNvSpPr>
            <a:spLocks noGrp="1"/>
          </p:cNvSpPr>
          <p:nvPr>
            <p:ph type="title"/>
          </p:nvPr>
        </p:nvSpPr>
        <p:spPr>
          <a:xfrm>
            <a:off x="328827" y="378083"/>
            <a:ext cx="11235267" cy="647183"/>
          </a:xfrm>
        </p:spPr>
        <p:txBody>
          <a:bodyPr/>
          <a:lstStyle/>
          <a:p>
            <a:r>
              <a:rPr lang="en-US" dirty="0">
                <a:solidFill>
                  <a:srgbClr val="002060"/>
                </a:solidFill>
                <a:latin typeface="Arial" panose="020B0604020202020204" pitchFamily="34" charset="0"/>
                <a:ea typeface="ＭＳ Ｐゴシック"/>
                <a:cs typeface="Arial" panose="020B0604020202020204" pitchFamily="34" charset="0"/>
              </a:rPr>
              <a:t>The Ames Housing dataset</a:t>
            </a:r>
          </a:p>
        </p:txBody>
      </p:sp>
      <p:sp>
        <p:nvSpPr>
          <p:cNvPr id="6" name="TextBox 5">
            <a:extLst>
              <a:ext uri="{FF2B5EF4-FFF2-40B4-BE49-F238E27FC236}">
                <a16:creationId xmlns:a16="http://schemas.microsoft.com/office/drawing/2014/main" id="{F68B75CA-E6BC-8719-F370-F41255BD2616}"/>
              </a:ext>
            </a:extLst>
          </p:cNvPr>
          <p:cNvSpPr txBox="1"/>
          <p:nvPr/>
        </p:nvSpPr>
        <p:spPr>
          <a:xfrm>
            <a:off x="5162034" y="1532239"/>
            <a:ext cx="6098058" cy="4247317"/>
          </a:xfrm>
          <a:prstGeom prst="rect">
            <a:avLst/>
          </a:prstGeom>
          <a:noFill/>
        </p:spPr>
        <p:txBody>
          <a:bodyPr wrap="square">
            <a:spAutoFit/>
          </a:bodyPr>
          <a:lstStyle/>
          <a:p>
            <a:pPr algn="l" fontAlgn="base">
              <a:buFont typeface="Arial" panose="020B0604020202020204" pitchFamily="34" charset="0"/>
              <a:buChar char="•"/>
            </a:pPr>
            <a:r>
              <a:rPr lang="en-AU" b="0" i="1" dirty="0">
                <a:effectLst/>
                <a:latin typeface="Arial" panose="020B0604020202020204" pitchFamily="34" charset="0"/>
                <a:cs typeface="Arial" panose="020B0604020202020204" pitchFamily="34" charset="0"/>
              </a:rPr>
              <a:t>Number of Instances</a:t>
            </a:r>
            <a:r>
              <a:rPr lang="en-AU" b="0" i="0" dirty="0">
                <a:effectLst/>
                <a:latin typeface="Arial" panose="020B0604020202020204" pitchFamily="34" charset="0"/>
                <a:cs typeface="Arial" panose="020B0604020202020204" pitchFamily="34" charset="0"/>
              </a:rPr>
              <a:t>: the dataset consists of 2,930 instances or </a:t>
            </a:r>
            <a:r>
              <a:rPr lang="en-AU" b="1" i="0" dirty="0">
                <a:effectLst/>
                <a:latin typeface="Arial" panose="020B0604020202020204" pitchFamily="34" charset="0"/>
                <a:cs typeface="Arial" panose="020B0604020202020204" pitchFamily="34" charset="0"/>
              </a:rPr>
              <a:t>observations</a:t>
            </a:r>
            <a:r>
              <a:rPr lang="en-AU" b="0" i="0" dirty="0">
                <a:effectLst/>
                <a:latin typeface="Arial" panose="020B0604020202020204" pitchFamily="34" charset="0"/>
                <a:cs typeface="Arial" panose="020B0604020202020204" pitchFamily="34" charset="0"/>
              </a:rPr>
              <a:t>.</a:t>
            </a:r>
          </a:p>
          <a:p>
            <a:pPr algn="l" fontAlgn="base">
              <a:buFont typeface="Arial" panose="020B0604020202020204" pitchFamily="34" charset="0"/>
              <a:buChar char="•"/>
            </a:pPr>
            <a:endParaRPr lang="en-AU" b="0" i="0" dirty="0">
              <a:effectLst/>
              <a:latin typeface="Arial" panose="020B0604020202020204" pitchFamily="34" charset="0"/>
              <a:cs typeface="Arial" panose="020B0604020202020204" pitchFamily="34" charset="0"/>
            </a:endParaRPr>
          </a:p>
          <a:p>
            <a:pPr algn="l" fontAlgn="base">
              <a:buFont typeface="Arial" panose="020B0604020202020204" pitchFamily="34" charset="0"/>
              <a:buChar char="•"/>
            </a:pPr>
            <a:r>
              <a:rPr lang="en-AU" b="0" i="0" dirty="0">
                <a:effectLst/>
                <a:latin typeface="Arial" panose="020B0604020202020204" pitchFamily="34" charset="0"/>
                <a:cs typeface="Arial" panose="020B0604020202020204" pitchFamily="34" charset="0"/>
              </a:rPr>
              <a:t>Number of Features: there are 79 different features or </a:t>
            </a:r>
            <a:r>
              <a:rPr lang="en-AU" b="1" i="0" dirty="0">
                <a:effectLst/>
                <a:latin typeface="Arial" panose="020B0604020202020204" pitchFamily="34" charset="0"/>
                <a:cs typeface="Arial" panose="020B0604020202020204" pitchFamily="34" charset="0"/>
              </a:rPr>
              <a:t>variables</a:t>
            </a:r>
            <a:r>
              <a:rPr lang="en-AU" b="0" i="0" dirty="0">
                <a:effectLst/>
                <a:latin typeface="Arial" panose="020B0604020202020204" pitchFamily="34" charset="0"/>
                <a:cs typeface="Arial" panose="020B0604020202020204" pitchFamily="34" charset="0"/>
              </a:rPr>
              <a:t> that describe various aspects of the residential properties.</a:t>
            </a:r>
          </a:p>
          <a:p>
            <a:pPr algn="l" fontAlgn="base">
              <a:buFont typeface="Arial" panose="020B0604020202020204" pitchFamily="34" charset="0"/>
              <a:buChar char="•"/>
            </a:pPr>
            <a:endParaRPr lang="en-AU" b="0" i="0" dirty="0">
              <a:effectLst/>
              <a:latin typeface="Arial" panose="020B0604020202020204" pitchFamily="34" charset="0"/>
              <a:cs typeface="Arial" panose="020B0604020202020204" pitchFamily="34" charset="0"/>
            </a:endParaRPr>
          </a:p>
          <a:p>
            <a:pPr algn="l" fontAlgn="base">
              <a:buFont typeface="Arial" panose="020B0604020202020204" pitchFamily="34" charset="0"/>
              <a:buChar char="•"/>
            </a:pPr>
            <a:r>
              <a:rPr lang="en-AU" b="0" i="1" dirty="0">
                <a:effectLst/>
                <a:latin typeface="Arial" panose="020B0604020202020204" pitchFamily="34" charset="0"/>
                <a:cs typeface="Arial" panose="020B0604020202020204" pitchFamily="34" charset="0"/>
              </a:rPr>
              <a:t>Target Variable</a:t>
            </a:r>
            <a:r>
              <a:rPr lang="en-AU" b="0" i="0" dirty="0">
                <a:effectLst/>
                <a:latin typeface="Arial" panose="020B0604020202020204" pitchFamily="34" charset="0"/>
                <a:cs typeface="Arial" panose="020B0604020202020204" pitchFamily="34" charset="0"/>
              </a:rPr>
              <a:t>: the target variable (or </a:t>
            </a:r>
            <a:r>
              <a:rPr lang="en-AU" b="1" i="0" dirty="0">
                <a:effectLst/>
                <a:latin typeface="Arial" panose="020B0604020202020204" pitchFamily="34" charset="0"/>
                <a:cs typeface="Arial" panose="020B0604020202020204" pitchFamily="34" charset="0"/>
              </a:rPr>
              <a:t>outcome</a:t>
            </a:r>
            <a:r>
              <a:rPr lang="en-AU" b="0" i="0" dirty="0">
                <a:effectLst/>
                <a:latin typeface="Arial" panose="020B0604020202020204" pitchFamily="34" charset="0"/>
                <a:cs typeface="Arial" panose="020B0604020202020204" pitchFamily="34" charset="0"/>
              </a:rPr>
              <a:t>) in the dataset is the ”</a:t>
            </a:r>
            <a:r>
              <a:rPr lang="en-AU" b="0" i="0" dirty="0" err="1">
                <a:effectLst/>
                <a:latin typeface="Arial" panose="020B0604020202020204" pitchFamily="34" charset="0"/>
                <a:cs typeface="Arial" panose="020B0604020202020204" pitchFamily="34" charset="0"/>
              </a:rPr>
              <a:t>sale_price</a:t>
            </a:r>
            <a:r>
              <a:rPr lang="en-AU" b="0" i="0" dirty="0">
                <a:effectLst/>
                <a:latin typeface="Arial" panose="020B0604020202020204" pitchFamily="34" charset="0"/>
                <a:cs typeface="Arial" panose="020B0604020202020204" pitchFamily="34" charset="0"/>
              </a:rPr>
              <a:t>" representing the selling price of the houses.</a:t>
            </a:r>
          </a:p>
          <a:p>
            <a:pPr algn="l" fontAlgn="base">
              <a:buFont typeface="Arial" panose="020B0604020202020204" pitchFamily="34" charset="0"/>
              <a:buChar char="•"/>
            </a:pPr>
            <a:endParaRPr lang="en-AU" b="0" i="0" dirty="0">
              <a:effectLst/>
              <a:latin typeface="Arial" panose="020B0604020202020204" pitchFamily="34" charset="0"/>
              <a:cs typeface="Arial" panose="020B0604020202020204" pitchFamily="34" charset="0"/>
            </a:endParaRPr>
          </a:p>
          <a:p>
            <a:pPr algn="l" fontAlgn="base">
              <a:buFont typeface="Arial" panose="020B0604020202020204" pitchFamily="34" charset="0"/>
              <a:buChar char="•"/>
            </a:pPr>
            <a:r>
              <a:rPr lang="en-AU" b="0" i="1" dirty="0">
                <a:effectLst/>
                <a:latin typeface="Arial" panose="020B0604020202020204" pitchFamily="34" charset="0"/>
                <a:cs typeface="Arial" panose="020B0604020202020204" pitchFamily="34" charset="0"/>
              </a:rPr>
              <a:t>Data Types</a:t>
            </a:r>
            <a:r>
              <a:rPr lang="en-AU" b="0" i="0" dirty="0">
                <a:effectLst/>
                <a:latin typeface="Arial" panose="020B0604020202020204" pitchFamily="34" charset="0"/>
                <a:cs typeface="Arial" panose="020B0604020202020204" pitchFamily="34" charset="0"/>
              </a:rPr>
              <a:t>: the features include both numerical and categorical variables, covering a wide range of aspects such as lot size, number of rooms, location, construction, and more.</a:t>
            </a:r>
          </a:p>
        </p:txBody>
      </p:sp>
    </p:spTree>
    <p:extLst>
      <p:ext uri="{BB962C8B-B14F-4D97-AF65-F5344CB8AC3E}">
        <p14:creationId xmlns:p14="http://schemas.microsoft.com/office/powerpoint/2010/main" val="2748350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C9D94-3497-33C2-B3B9-52239D2A79F7}"/>
              </a:ext>
            </a:extLst>
          </p:cNvPr>
          <p:cNvSpPr>
            <a:spLocks noGrp="1"/>
          </p:cNvSpPr>
          <p:nvPr>
            <p:ph type="title"/>
          </p:nvPr>
        </p:nvSpPr>
        <p:spPr>
          <a:xfrm>
            <a:off x="561494" y="323521"/>
            <a:ext cx="11235267" cy="647183"/>
          </a:xfrm>
        </p:spPr>
        <p:txBody>
          <a:bodyPr/>
          <a:lstStyle/>
          <a:p>
            <a:r>
              <a:rPr lang="en-US" dirty="0">
                <a:solidFill>
                  <a:srgbClr val="002060"/>
                </a:solidFill>
                <a:latin typeface="Arial" panose="020B0604020202020204" pitchFamily="34" charset="0"/>
                <a:ea typeface="ＭＳ Ｐゴシック"/>
                <a:cs typeface="Arial" panose="020B0604020202020204" pitchFamily="34" charset="0"/>
              </a:rPr>
              <a:t>Linear regression </a:t>
            </a:r>
          </a:p>
        </p:txBody>
      </p:sp>
      <p:pic>
        <p:nvPicPr>
          <p:cNvPr id="5" name="Picture 4">
            <a:extLst>
              <a:ext uri="{FF2B5EF4-FFF2-40B4-BE49-F238E27FC236}">
                <a16:creationId xmlns:a16="http://schemas.microsoft.com/office/drawing/2014/main" id="{A1B08906-23A1-D445-EF45-CB1EE231E623}"/>
              </a:ext>
            </a:extLst>
          </p:cNvPr>
          <p:cNvPicPr>
            <a:picLocks noChangeAspect="1"/>
          </p:cNvPicPr>
          <p:nvPr/>
        </p:nvPicPr>
        <p:blipFill>
          <a:blip r:embed="rId3"/>
          <a:stretch>
            <a:fillRect/>
          </a:stretch>
        </p:blipFill>
        <p:spPr>
          <a:xfrm>
            <a:off x="312113" y="1252196"/>
            <a:ext cx="5318206" cy="5403921"/>
          </a:xfrm>
          <a:prstGeom prst="rect">
            <a:avLst/>
          </a:prstGeom>
        </p:spPr>
      </p:pic>
      <p:pic>
        <p:nvPicPr>
          <p:cNvPr id="7" name="Picture 6">
            <a:extLst>
              <a:ext uri="{FF2B5EF4-FFF2-40B4-BE49-F238E27FC236}">
                <a16:creationId xmlns:a16="http://schemas.microsoft.com/office/drawing/2014/main" id="{AF804533-9577-D4E4-4D5B-D195C21FC63D}"/>
              </a:ext>
            </a:extLst>
          </p:cNvPr>
          <p:cNvPicPr>
            <a:picLocks noChangeAspect="1"/>
          </p:cNvPicPr>
          <p:nvPr/>
        </p:nvPicPr>
        <p:blipFill>
          <a:blip r:embed="rId4"/>
          <a:stretch>
            <a:fillRect/>
          </a:stretch>
        </p:blipFill>
        <p:spPr>
          <a:xfrm>
            <a:off x="5795699" y="1118496"/>
            <a:ext cx="6205306" cy="4432361"/>
          </a:xfrm>
          <a:prstGeom prst="rect">
            <a:avLst/>
          </a:prstGeom>
        </p:spPr>
      </p:pic>
    </p:spTree>
    <p:extLst>
      <p:ext uri="{BB962C8B-B14F-4D97-AF65-F5344CB8AC3E}">
        <p14:creationId xmlns:p14="http://schemas.microsoft.com/office/powerpoint/2010/main" val="644673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1087A4-2D2E-70F1-4E3C-290EBB8E1968}"/>
              </a:ext>
            </a:extLst>
          </p:cNvPr>
          <p:cNvSpPr>
            <a:spLocks noGrp="1"/>
          </p:cNvSpPr>
          <p:nvPr>
            <p:ph type="title"/>
          </p:nvPr>
        </p:nvSpPr>
        <p:spPr>
          <a:xfrm>
            <a:off x="292629" y="269362"/>
            <a:ext cx="11235267" cy="647183"/>
          </a:xfrm>
        </p:spPr>
        <p:txBody>
          <a:bodyPr/>
          <a:lstStyle/>
          <a:p>
            <a:r>
              <a:rPr lang="en-US" dirty="0" err="1">
                <a:solidFill>
                  <a:srgbClr val="002060"/>
                </a:solidFill>
                <a:latin typeface="Arial" panose="020B0604020202020204" pitchFamily="34" charset="0"/>
                <a:cs typeface="Arial" panose="020B0604020202020204" pitchFamily="34" charset="0"/>
              </a:rPr>
              <a:t>Tidymodels</a:t>
            </a:r>
            <a:endParaRPr lang="en-US" dirty="0">
              <a:solidFill>
                <a:srgbClr val="002060"/>
              </a:solidFill>
              <a:latin typeface="Arial" panose="020B0604020202020204" pitchFamily="34" charset="0"/>
              <a:cs typeface="Arial" panose="020B0604020202020204" pitchFamily="34" charset="0"/>
            </a:endParaRPr>
          </a:p>
        </p:txBody>
      </p:sp>
      <p:pic>
        <p:nvPicPr>
          <p:cNvPr id="4098" name="Picture 2" descr="A Gentle Introduction To Tidymodels · R Views, 57% OFF">
            <a:extLst>
              <a:ext uri="{FF2B5EF4-FFF2-40B4-BE49-F238E27FC236}">
                <a16:creationId xmlns:a16="http://schemas.microsoft.com/office/drawing/2014/main" id="{275B3C47-887F-8DC9-2818-62C0A4123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127" y="916545"/>
            <a:ext cx="7847012" cy="544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523447"/>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pt-template-widescreen-oct-28-2019_compressed" id="{FBFC58D5-D9DE-6A4B-868C-F57A4B1FBB3F}" vid="{4C6962E9-7BF3-0E4C-BEC7-E79FA6F424B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themeOverride>
</file>

<file path=docProps/app.xml><?xml version="1.0" encoding="utf-8"?>
<Properties xmlns="http://schemas.openxmlformats.org/officeDocument/2006/extended-properties" xmlns:vt="http://schemas.openxmlformats.org/officeDocument/2006/docPropsVTypes">
  <TotalTime>17496</TotalTime>
  <Words>1451</Words>
  <Application>Microsoft Macintosh PowerPoint</Application>
  <PresentationFormat>Widescreen</PresentationFormat>
  <Paragraphs>128</Paragraphs>
  <Slides>19</Slides>
  <Notes>17</Notes>
  <HiddenSlides>10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-apple-system</vt:lpstr>
      <vt:lpstr>Arial</vt:lpstr>
      <vt:lpstr>Calibri</vt:lpstr>
      <vt:lpstr>Calibri Light</vt:lpstr>
      <vt:lpstr>Courier New</vt:lpstr>
      <vt:lpstr>Inter</vt:lpstr>
      <vt:lpstr>Lato</vt:lpstr>
      <vt:lpstr>Lucida Grande</vt:lpstr>
      <vt:lpstr>Merriweather</vt:lpstr>
      <vt:lpstr>Tw Cen MT</vt:lpstr>
      <vt:lpstr>Office Theme</vt:lpstr>
      <vt:lpstr>Master 2</vt:lpstr>
      <vt:lpstr>Getting Started with Machine Learning in R  </vt:lpstr>
      <vt:lpstr>Code of Conduct</vt:lpstr>
      <vt:lpstr>Learning by experience</vt:lpstr>
      <vt:lpstr>PowerPoint Presentation</vt:lpstr>
      <vt:lpstr>PowerPoint Presentation</vt:lpstr>
      <vt:lpstr>PowerPoint Presentation</vt:lpstr>
      <vt:lpstr>The Ames Housing dataset</vt:lpstr>
      <vt:lpstr>Linear regression </vt:lpstr>
      <vt:lpstr>Tidymodels</vt:lpstr>
      <vt:lpstr>The whole game</vt:lpstr>
      <vt:lpstr>The zoo dataset</vt:lpstr>
      <vt:lpstr>How to use the tutorial</vt:lpstr>
      <vt:lpstr>How to use the tutorial</vt:lpstr>
      <vt:lpstr>How to use the tutorial</vt:lpstr>
      <vt:lpstr>Asking for Help</vt:lpstr>
      <vt:lpstr>Your turn!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Machine Learning in R</dc:title>
  <dc:creator>Giorgia Mori</dc:creator>
  <cp:lastModifiedBy>Giorgia Mori</cp:lastModifiedBy>
  <cp:revision>9</cp:revision>
  <dcterms:created xsi:type="dcterms:W3CDTF">2023-08-01T05:22:01Z</dcterms:created>
  <dcterms:modified xsi:type="dcterms:W3CDTF">2024-05-29T05:22:02Z</dcterms:modified>
</cp:coreProperties>
</file>